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5" r:id="rId5"/>
    <p:sldId id="290" r:id="rId6"/>
    <p:sldId id="287" r:id="rId7"/>
    <p:sldId id="286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A3F"/>
    <a:srgbClr val="F7F7F7"/>
    <a:srgbClr val="09253A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582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3EE6-1D77-4672-8CED-F4B7E9D80418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2F42-F7F5-4C43-A0AB-93D6785C6F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86C1-27DE-41F4-BE9C-BD9291A4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7F526B-92CB-40AA-B3A2-8C990CFA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3292C-3278-4AC4-A34E-EB143BB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7745A6-7D6C-4AFE-A193-C970214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625B2-2A39-4380-9003-92DBEC7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4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052C-68B7-47FD-B7DE-0BE020B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546A2-B673-4360-9D56-6A89E378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E2D69-D877-4F56-875C-682C9A2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CBFD39-1324-49E1-9A10-D1E34A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64CBE-8E56-42F0-A1AE-FCC9DDC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28117A-1453-4B0D-A311-59DC1E2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835B04-9199-4B07-9BEB-F7D58A5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7BE308-94E3-4EAA-B340-2451E724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F0161-6862-40DA-B2F9-D7E9ACA2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BDF8F-CE11-4478-8722-B94A48C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2181-8484-4BCA-B851-706A6A2D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7B823-1E52-43AE-888F-718BD7DB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81169-AD39-4945-9D6A-567483A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B306D-01F3-4C99-893C-EC827E7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C383E-721E-485F-9ABB-0A986125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7909B-1E6B-4C05-B75D-F0EA9479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891DA1-8DB3-4E1E-B140-58F8156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BAF08-5443-4CC3-B95F-B62C86B5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5D50-EA08-4DC3-8A71-39BDC17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F9671-57EE-4150-A997-A9AF725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E6FF-3A31-4B07-AC24-FEF2EBC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239B5-D541-457E-99C3-8F8879D8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A3AB88-C6B6-476E-A867-BAF98617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E8CE09-E1CE-4E0D-A9C5-78FD01F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551A1-41F7-45B8-B325-E65345A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0ADF20-7C0F-44EF-B5D4-BF92904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8AF0B-CE44-44E6-9618-FEAB808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AD39-7E52-4C4E-BB9D-E7348243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293638-E124-4D95-9F86-0861F0C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FB1D3-5A7D-40F0-9144-B5970D594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B02CFC-E0BA-4540-B687-18235343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62F784-D1D5-409F-B707-A6E2885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8D1E86E-1BEE-441F-B2DC-F1F2789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7E42B-4E9E-4F05-84B5-E18667F2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DD9D-91D2-4463-AB3B-81E22E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808F0C-F40B-47B1-8F78-1A944D09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DAD836-BDDC-4215-9150-402DBBD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46963-B20B-4DE6-9CE0-233B8AB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4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D0B78-ACB9-4C5D-A6BE-75D45173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CE58B5-65BC-4147-865E-7B794374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A635AD-C18E-48C3-8788-DC279E9A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74A6E-7B80-472B-B7DA-C3B7F25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21456-F7AD-4BE9-9957-CC3EE24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AE2B7-D25C-49C1-8254-405DDC2D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7F0E50-CDDB-429D-8843-7169566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5F88D-8A81-4D79-AB83-21E40A61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55A75D-FDEC-4699-9CFC-F5CF438A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5554-387A-45D6-8C7D-911EBB2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A05CDD-CA59-4ADD-8511-711E2883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834CDF-92B6-414E-88EC-5281FF27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B0BED-ED19-47F6-B5A8-46863D2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374320-A238-44E2-B054-0F51E9D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B2C718-8F68-4DE8-A3C6-7DC8DF4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6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FFA25B-5434-4647-A03F-C5950A8E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2FC5B-0FAD-4AA8-8660-CDEFE10D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6C5879-1AEB-4791-89DC-10EB46DA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F228-9F4B-4EFA-A79E-4E4A87B13E1F}" type="datetimeFigureOut">
              <a:rPr lang="da-DK" smtClean="0"/>
              <a:t>08-04-2022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06F78-BAEC-4DB9-B085-F0B01619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F93AC2-F3C9-4ACA-91A4-FDBA5250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3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AADDDB75-1F11-4C77-9DCA-4FB97CE90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54848"/>
              </p:ext>
            </p:extLst>
          </p:nvPr>
        </p:nvGraphicFramePr>
        <p:xfrm>
          <a:off x="2109147" y="881370"/>
          <a:ext cx="7973705" cy="5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50" imgH="5667375" progId="AcroExch.Document.DC">
                  <p:embed/>
                </p:oleObj>
              </mc:Choice>
              <mc:Fallback>
                <p:oleObj name="Acrobat Document" r:id="rId2" imgW="8020050" imgH="5667375" progId="AcroExch.Document.DC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AADDDB75-1F11-4C77-9DCA-4FB97CE90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147" y="881370"/>
                        <a:ext cx="7973705" cy="5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a-DK" dirty="0"/>
              <a:t>Ostens fedtprocent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8FBAD7F1-4B8F-4957-913D-3178B49BE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78937"/>
              </p:ext>
            </p:extLst>
          </p:nvPr>
        </p:nvGraphicFramePr>
        <p:xfrm>
          <a:off x="2085975" y="664704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50" imgH="5667375" progId="AcroExch.Document.DC">
                  <p:embed/>
                </p:oleObj>
              </mc:Choice>
              <mc:Fallback>
                <p:oleObj name="Acrobat Document" r:id="rId2" imgW="8020050" imgH="5667375" progId="AcroExch.Document.DC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8FBAD7F1-4B8F-4957-913D-3178B49BE4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664704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a-DK" dirty="0"/>
              <a:t>Næringsindhold i ost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C38EC9AD-FB25-4C2D-89CC-F78877296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817500"/>
              </p:ext>
            </p:extLst>
          </p:nvPr>
        </p:nvGraphicFramePr>
        <p:xfrm>
          <a:off x="2085975" y="595312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50" imgH="5667375" progId="AcroExch.Document.DC">
                  <p:embed/>
                </p:oleObj>
              </mc:Choice>
              <mc:Fallback>
                <p:oleObj name="Acrobat Document" r:id="rId2" imgW="8020050" imgH="5667375" progId="AcroExch.Document.DC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C38EC9AD-FB25-4C2D-89CC-F78877296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595312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a-DK" dirty="0"/>
              <a:t>Næringsindhold i fløde- og friskost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6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27469EB7-57A1-4FBE-9EC0-210D79BC5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31791"/>
              </p:ext>
            </p:extLst>
          </p:nvPr>
        </p:nvGraphicFramePr>
        <p:xfrm>
          <a:off x="2085975" y="595312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50" imgH="5667375" progId="AcroExch.Document.DC">
                  <p:embed/>
                </p:oleObj>
              </mc:Choice>
              <mc:Fallback>
                <p:oleObj name="Acrobat Document" r:id="rId2" imgW="8020050" imgH="5667375" progId="AcroExch.Document.DC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27469EB7-57A1-4FBE-9EC0-210D79BC5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595312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5493149-5952-4840-A801-569C8E5C38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a-DK" altLang="da-DK" sz="4400" dirty="0"/>
              <a:t>Næringsindhold i Danbo ost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A1F039F-6FE7-4199-B652-457895CB8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349F2-1A6E-4079-8E3B-CC19CCA12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06FB1-47BA-467C-AA06-70F0DA07C0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A48A02-5A59-48E7-A831-1A4EAC2A2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Adobe Acrobat Document</vt:lpstr>
      <vt:lpstr>Ostens fedtprocent</vt:lpstr>
      <vt:lpstr>Næringsindhold i ost</vt:lpstr>
      <vt:lpstr>Næringsindhold i fløde- og friskost</vt:lpstr>
      <vt:lpstr>Næringsindhold i Danbo 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52</cp:revision>
  <dcterms:created xsi:type="dcterms:W3CDTF">2018-11-29T10:41:33Z</dcterms:created>
  <dcterms:modified xsi:type="dcterms:W3CDTF">2022-04-08T09:52:56Z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