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57" r:id="rId6"/>
    <p:sldId id="258" r:id="rId7"/>
    <p:sldId id="260" r:id="rId8"/>
    <p:sldId id="261" r:id="rId9"/>
    <p:sldId id="262" r:id="rId10"/>
    <p:sldId id="283" r:id="rId11"/>
    <p:sldId id="263" r:id="rId12"/>
    <p:sldId id="284" r:id="rId13"/>
    <p:sldId id="264" r:id="rId14"/>
    <p:sldId id="285" r:id="rId15"/>
    <p:sldId id="265" r:id="rId16"/>
    <p:sldId id="281" r:id="rId17"/>
    <p:sldId id="289" r:id="rId18"/>
    <p:sldId id="294" r:id="rId19"/>
    <p:sldId id="293" r:id="rId20"/>
    <p:sldId id="280" r:id="rId21"/>
    <p:sldId id="279"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la Bahne" initials="UB" lastIdx="3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19DE6-F37F-44FB-A046-87DCB7654EC6}" v="1" dt="2025-01-17T14:57:46.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2" autoAdjust="0"/>
    <p:restoredTop sz="92813" autoAdjust="0"/>
  </p:normalViewPr>
  <p:slideViewPr>
    <p:cSldViewPr snapToGrid="0">
      <p:cViewPr varScale="1">
        <p:scale>
          <a:sx n="100" d="100"/>
          <a:sy n="100" d="100"/>
        </p:scale>
        <p:origin x="72" y="15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2A619DE6-F37F-44FB-A046-87DCB7654EC6}"/>
    <pc:docChg chg="modSld">
      <pc:chgData name="Puk Maia Holm-Søndergaard" userId="4b297fe5-3ac4-4722-8e3d-f46f1df0a98e" providerId="ADAL" clId="{2A619DE6-F37F-44FB-A046-87DCB7654EC6}" dt="2025-01-17T15:18:05.971" v="706" actId="1038"/>
      <pc:docMkLst>
        <pc:docMk/>
      </pc:docMkLst>
      <pc:sldChg chg="modSp mod">
        <pc:chgData name="Puk Maia Holm-Søndergaard" userId="4b297fe5-3ac4-4722-8e3d-f46f1df0a98e" providerId="ADAL" clId="{2A619DE6-F37F-44FB-A046-87DCB7654EC6}" dt="2025-01-17T14:39:47.217" v="12" actId="20577"/>
        <pc:sldMkLst>
          <pc:docMk/>
          <pc:sldMk cId="2514149345" sldId="257"/>
        </pc:sldMkLst>
        <pc:spChg chg="mod">
          <ac:chgData name="Puk Maia Holm-Søndergaard" userId="4b297fe5-3ac4-4722-8e3d-f46f1df0a98e" providerId="ADAL" clId="{2A619DE6-F37F-44FB-A046-87DCB7654EC6}" dt="2025-01-17T14:39:47.217" v="12" actId="20577"/>
          <ac:spMkLst>
            <pc:docMk/>
            <pc:sldMk cId="2514149345" sldId="257"/>
            <ac:spMk id="2" creationId="{5F2EACB1-37C8-4254-BAF9-168959037791}"/>
          </ac:spMkLst>
        </pc:spChg>
      </pc:sldChg>
      <pc:sldChg chg="modSp mod">
        <pc:chgData name="Puk Maia Holm-Søndergaard" userId="4b297fe5-3ac4-4722-8e3d-f46f1df0a98e" providerId="ADAL" clId="{2A619DE6-F37F-44FB-A046-87DCB7654EC6}" dt="2025-01-17T15:18:05.971" v="706" actId="1038"/>
        <pc:sldMkLst>
          <pc:docMk/>
          <pc:sldMk cId="2676653270" sldId="260"/>
        </pc:sldMkLst>
        <pc:spChg chg="mod">
          <ac:chgData name="Puk Maia Holm-Søndergaard" userId="4b297fe5-3ac4-4722-8e3d-f46f1df0a98e" providerId="ADAL" clId="{2A619DE6-F37F-44FB-A046-87DCB7654EC6}" dt="2025-01-17T14:41:04.103" v="44" actId="1037"/>
          <ac:spMkLst>
            <pc:docMk/>
            <pc:sldMk cId="2676653270" sldId="260"/>
            <ac:spMk id="2" creationId="{2C408A10-547C-4590-8F55-D8FCA84BAEB8}"/>
          </ac:spMkLst>
        </pc:spChg>
        <pc:spChg chg="mod">
          <ac:chgData name="Puk Maia Holm-Søndergaard" userId="4b297fe5-3ac4-4722-8e3d-f46f1df0a98e" providerId="ADAL" clId="{2A619DE6-F37F-44FB-A046-87DCB7654EC6}" dt="2025-01-17T15:18:05.971" v="706" actId="1038"/>
          <ac:spMkLst>
            <pc:docMk/>
            <pc:sldMk cId="2676653270" sldId="260"/>
            <ac:spMk id="3" creationId="{044FB8E1-6035-43F5-8FE5-26C6C48B8C1A}"/>
          </ac:spMkLst>
        </pc:spChg>
        <pc:spChg chg="mod">
          <ac:chgData name="Puk Maia Holm-Søndergaard" userId="4b297fe5-3ac4-4722-8e3d-f46f1df0a98e" providerId="ADAL" clId="{2A619DE6-F37F-44FB-A046-87DCB7654EC6}" dt="2025-01-17T15:17:59.920" v="697" actId="1037"/>
          <ac:spMkLst>
            <pc:docMk/>
            <pc:sldMk cId="2676653270" sldId="260"/>
            <ac:spMk id="5" creationId="{12DF879C-01FA-4E9C-9246-B3C3C53AA556}"/>
          </ac:spMkLst>
        </pc:spChg>
        <pc:spChg chg="mod">
          <ac:chgData name="Puk Maia Holm-Søndergaard" userId="4b297fe5-3ac4-4722-8e3d-f46f1df0a98e" providerId="ADAL" clId="{2A619DE6-F37F-44FB-A046-87DCB7654EC6}" dt="2025-01-17T14:41:04.103" v="44" actId="1037"/>
          <ac:spMkLst>
            <pc:docMk/>
            <pc:sldMk cId="2676653270" sldId="260"/>
            <ac:spMk id="7" creationId="{79FB099C-1DE6-5151-F15C-71AFC5999E84}"/>
          </ac:spMkLst>
        </pc:spChg>
        <pc:spChg chg="mod">
          <ac:chgData name="Puk Maia Holm-Søndergaard" userId="4b297fe5-3ac4-4722-8e3d-f46f1df0a98e" providerId="ADAL" clId="{2A619DE6-F37F-44FB-A046-87DCB7654EC6}" dt="2025-01-17T14:42:00.557" v="91" actId="1037"/>
          <ac:spMkLst>
            <pc:docMk/>
            <pc:sldMk cId="2676653270" sldId="260"/>
            <ac:spMk id="9" creationId="{3095A455-E43F-4C84-9588-22ED5323025A}"/>
          </ac:spMkLst>
        </pc:spChg>
        <pc:spChg chg="mod">
          <ac:chgData name="Puk Maia Holm-Søndergaard" userId="4b297fe5-3ac4-4722-8e3d-f46f1df0a98e" providerId="ADAL" clId="{2A619DE6-F37F-44FB-A046-87DCB7654EC6}" dt="2025-01-17T14:41:04.103" v="44" actId="1037"/>
          <ac:spMkLst>
            <pc:docMk/>
            <pc:sldMk cId="2676653270" sldId="260"/>
            <ac:spMk id="12" creationId="{A8EEBE54-9872-4B04-877C-3A9BED0EE529}"/>
          </ac:spMkLst>
        </pc:spChg>
        <pc:spChg chg="mod">
          <ac:chgData name="Puk Maia Holm-Søndergaard" userId="4b297fe5-3ac4-4722-8e3d-f46f1df0a98e" providerId="ADAL" clId="{2A619DE6-F37F-44FB-A046-87DCB7654EC6}" dt="2025-01-17T14:41:36.206" v="85" actId="1037"/>
          <ac:spMkLst>
            <pc:docMk/>
            <pc:sldMk cId="2676653270" sldId="260"/>
            <ac:spMk id="14" creationId="{FD906ECE-CDBD-F04C-C8B5-1434CA69D6FA}"/>
          </ac:spMkLst>
        </pc:spChg>
        <pc:spChg chg="mod">
          <ac:chgData name="Puk Maia Holm-Søndergaard" userId="4b297fe5-3ac4-4722-8e3d-f46f1df0a98e" providerId="ADAL" clId="{2A619DE6-F37F-44FB-A046-87DCB7654EC6}" dt="2025-01-17T14:41:04.103" v="44" actId="1037"/>
          <ac:spMkLst>
            <pc:docMk/>
            <pc:sldMk cId="2676653270" sldId="260"/>
            <ac:spMk id="15" creationId="{A04EC4A9-D430-2CCB-89F3-9065815A96DD}"/>
          </ac:spMkLst>
        </pc:spChg>
        <pc:spChg chg="mod">
          <ac:chgData name="Puk Maia Holm-Søndergaard" userId="4b297fe5-3ac4-4722-8e3d-f46f1df0a98e" providerId="ADAL" clId="{2A619DE6-F37F-44FB-A046-87DCB7654EC6}" dt="2025-01-17T14:41:04.103" v="44" actId="1037"/>
          <ac:spMkLst>
            <pc:docMk/>
            <pc:sldMk cId="2676653270" sldId="260"/>
            <ac:spMk id="16" creationId="{677A2033-8286-2052-F185-D3BC173F7532}"/>
          </ac:spMkLst>
        </pc:spChg>
        <pc:spChg chg="mod">
          <ac:chgData name="Puk Maia Holm-Søndergaard" userId="4b297fe5-3ac4-4722-8e3d-f46f1df0a98e" providerId="ADAL" clId="{2A619DE6-F37F-44FB-A046-87DCB7654EC6}" dt="2025-01-17T14:41:04.103" v="44" actId="1037"/>
          <ac:spMkLst>
            <pc:docMk/>
            <pc:sldMk cId="2676653270" sldId="260"/>
            <ac:spMk id="17" creationId="{6FEB1942-F409-412E-B469-6120F7F33AF4}"/>
          </ac:spMkLst>
        </pc:spChg>
        <pc:spChg chg="mod">
          <ac:chgData name="Puk Maia Holm-Søndergaard" userId="4b297fe5-3ac4-4722-8e3d-f46f1df0a98e" providerId="ADAL" clId="{2A619DE6-F37F-44FB-A046-87DCB7654EC6}" dt="2025-01-17T14:41:04.103" v="44" actId="1037"/>
          <ac:spMkLst>
            <pc:docMk/>
            <pc:sldMk cId="2676653270" sldId="260"/>
            <ac:spMk id="22" creationId="{7C37F920-61E3-1BA7-0BF2-138F3713007B}"/>
          </ac:spMkLst>
        </pc:spChg>
        <pc:spChg chg="mod">
          <ac:chgData name="Puk Maia Holm-Søndergaard" userId="4b297fe5-3ac4-4722-8e3d-f46f1df0a98e" providerId="ADAL" clId="{2A619DE6-F37F-44FB-A046-87DCB7654EC6}" dt="2025-01-17T14:41:04.103" v="44" actId="1037"/>
          <ac:spMkLst>
            <pc:docMk/>
            <pc:sldMk cId="2676653270" sldId="260"/>
            <ac:spMk id="23" creationId="{A440CA31-4101-17C7-C80B-F64B3B6B7CB1}"/>
          </ac:spMkLst>
        </pc:spChg>
        <pc:spChg chg="mod">
          <ac:chgData name="Puk Maia Holm-Søndergaard" userId="4b297fe5-3ac4-4722-8e3d-f46f1df0a98e" providerId="ADAL" clId="{2A619DE6-F37F-44FB-A046-87DCB7654EC6}" dt="2025-01-17T14:41:24.755" v="61" actId="1037"/>
          <ac:spMkLst>
            <pc:docMk/>
            <pc:sldMk cId="2676653270" sldId="260"/>
            <ac:spMk id="25" creationId="{0769E716-B832-7B7D-9B95-F0AF9CACD605}"/>
          </ac:spMkLst>
        </pc:spChg>
        <pc:picChg chg="mod">
          <ac:chgData name="Puk Maia Holm-Søndergaard" userId="4b297fe5-3ac4-4722-8e3d-f46f1df0a98e" providerId="ADAL" clId="{2A619DE6-F37F-44FB-A046-87DCB7654EC6}" dt="2025-01-17T14:41:04.103" v="44" actId="1037"/>
          <ac:picMkLst>
            <pc:docMk/>
            <pc:sldMk cId="2676653270" sldId="260"/>
            <ac:picMk id="6" creationId="{27CA0FD7-38A4-BAAA-470B-EFCDE47977F7}"/>
          </ac:picMkLst>
        </pc:picChg>
        <pc:picChg chg="mod">
          <ac:chgData name="Puk Maia Holm-Søndergaard" userId="4b297fe5-3ac4-4722-8e3d-f46f1df0a98e" providerId="ADAL" clId="{2A619DE6-F37F-44FB-A046-87DCB7654EC6}" dt="2025-01-17T14:41:04.103" v="44" actId="1037"/>
          <ac:picMkLst>
            <pc:docMk/>
            <pc:sldMk cId="2676653270" sldId="260"/>
            <ac:picMk id="13" creationId="{25F4E21F-02E9-9877-2B33-2410591CD39D}"/>
          </ac:picMkLst>
        </pc:picChg>
        <pc:picChg chg="mod">
          <ac:chgData name="Puk Maia Holm-Søndergaard" userId="4b297fe5-3ac4-4722-8e3d-f46f1df0a98e" providerId="ADAL" clId="{2A619DE6-F37F-44FB-A046-87DCB7654EC6}" dt="2025-01-17T14:41:04.103" v="44" actId="1037"/>
          <ac:picMkLst>
            <pc:docMk/>
            <pc:sldMk cId="2676653270" sldId="260"/>
            <ac:picMk id="24" creationId="{7410070F-4C8D-AB35-C5FC-0A84603FD8B0}"/>
          </ac:picMkLst>
        </pc:picChg>
        <pc:cxnChg chg="mod">
          <ac:chgData name="Puk Maia Holm-Søndergaard" userId="4b297fe5-3ac4-4722-8e3d-f46f1df0a98e" providerId="ADAL" clId="{2A619DE6-F37F-44FB-A046-87DCB7654EC6}" dt="2025-01-17T14:41:04.103" v="44" actId="1037"/>
          <ac:cxnSpMkLst>
            <pc:docMk/>
            <pc:sldMk cId="2676653270" sldId="260"/>
            <ac:cxnSpMk id="4" creationId="{2C60935E-5FDD-D127-1DF7-C6F266E36749}"/>
          </ac:cxnSpMkLst>
        </pc:cxnChg>
        <pc:cxnChg chg="mod">
          <ac:chgData name="Puk Maia Holm-Søndergaard" userId="4b297fe5-3ac4-4722-8e3d-f46f1df0a98e" providerId="ADAL" clId="{2A619DE6-F37F-44FB-A046-87DCB7654EC6}" dt="2025-01-17T14:41:04.103" v="44" actId="1037"/>
          <ac:cxnSpMkLst>
            <pc:docMk/>
            <pc:sldMk cId="2676653270" sldId="260"/>
            <ac:cxnSpMk id="11" creationId="{809E5723-659A-EE2D-1E95-29E3FC6753AF}"/>
          </ac:cxnSpMkLst>
        </pc:cxnChg>
        <pc:cxnChg chg="mod">
          <ac:chgData name="Puk Maia Holm-Søndergaard" userId="4b297fe5-3ac4-4722-8e3d-f46f1df0a98e" providerId="ADAL" clId="{2A619DE6-F37F-44FB-A046-87DCB7654EC6}" dt="2025-01-17T14:41:04.103" v="44" actId="1037"/>
          <ac:cxnSpMkLst>
            <pc:docMk/>
            <pc:sldMk cId="2676653270" sldId="260"/>
            <ac:cxnSpMk id="18" creationId="{D5761256-D82C-443C-967C-52B76AAA5147}"/>
          </ac:cxnSpMkLst>
        </pc:cxnChg>
        <pc:cxnChg chg="mod">
          <ac:chgData name="Puk Maia Holm-Søndergaard" userId="4b297fe5-3ac4-4722-8e3d-f46f1df0a98e" providerId="ADAL" clId="{2A619DE6-F37F-44FB-A046-87DCB7654EC6}" dt="2025-01-17T14:41:04.103" v="44" actId="1037"/>
          <ac:cxnSpMkLst>
            <pc:docMk/>
            <pc:sldMk cId="2676653270" sldId="260"/>
            <ac:cxnSpMk id="19" creationId="{48EEFA78-A20C-443B-9EBF-5B988E42BE0F}"/>
          </ac:cxnSpMkLst>
        </pc:cxnChg>
        <pc:cxnChg chg="mod">
          <ac:chgData name="Puk Maia Holm-Søndergaard" userId="4b297fe5-3ac4-4722-8e3d-f46f1df0a98e" providerId="ADAL" clId="{2A619DE6-F37F-44FB-A046-87DCB7654EC6}" dt="2025-01-17T14:41:04.103" v="44" actId="1037"/>
          <ac:cxnSpMkLst>
            <pc:docMk/>
            <pc:sldMk cId="2676653270" sldId="260"/>
            <ac:cxnSpMk id="20" creationId="{D9498444-4FA3-418E-8F6D-9339E78C78D7}"/>
          </ac:cxnSpMkLst>
        </pc:cxnChg>
        <pc:cxnChg chg="mod">
          <ac:chgData name="Puk Maia Holm-Søndergaard" userId="4b297fe5-3ac4-4722-8e3d-f46f1df0a98e" providerId="ADAL" clId="{2A619DE6-F37F-44FB-A046-87DCB7654EC6}" dt="2025-01-17T14:41:04.103" v="44" actId="1037"/>
          <ac:cxnSpMkLst>
            <pc:docMk/>
            <pc:sldMk cId="2676653270" sldId="260"/>
            <ac:cxnSpMk id="21" creationId="{76E00AB9-3107-4745-9EAE-7D5114878DBB}"/>
          </ac:cxnSpMkLst>
        </pc:cxnChg>
        <pc:cxnChg chg="mod">
          <ac:chgData name="Puk Maia Holm-Søndergaard" userId="4b297fe5-3ac4-4722-8e3d-f46f1df0a98e" providerId="ADAL" clId="{2A619DE6-F37F-44FB-A046-87DCB7654EC6}" dt="2025-01-17T14:41:04.103" v="44" actId="1037"/>
          <ac:cxnSpMkLst>
            <pc:docMk/>
            <pc:sldMk cId="2676653270" sldId="260"/>
            <ac:cxnSpMk id="26" creationId="{6C60AC6C-B5DC-07C8-0C39-C63DAC67CBD7}"/>
          </ac:cxnSpMkLst>
        </pc:cxnChg>
      </pc:sldChg>
      <pc:sldChg chg="modSp mod">
        <pc:chgData name="Puk Maia Holm-Søndergaard" userId="4b297fe5-3ac4-4722-8e3d-f46f1df0a98e" providerId="ADAL" clId="{2A619DE6-F37F-44FB-A046-87DCB7654EC6}" dt="2025-01-17T14:44:29.935" v="181" actId="1038"/>
        <pc:sldMkLst>
          <pc:docMk/>
          <pc:sldMk cId="2346092853" sldId="261"/>
        </pc:sldMkLst>
        <pc:spChg chg="mod">
          <ac:chgData name="Puk Maia Holm-Søndergaard" userId="4b297fe5-3ac4-4722-8e3d-f46f1df0a98e" providerId="ADAL" clId="{2A619DE6-F37F-44FB-A046-87DCB7654EC6}" dt="2025-01-17T14:44:15.851" v="166" actId="1037"/>
          <ac:spMkLst>
            <pc:docMk/>
            <pc:sldMk cId="2346092853" sldId="261"/>
            <ac:spMk id="3" creationId="{044FB8E1-6035-43F5-8FE5-26C6C48B8C1A}"/>
          </ac:spMkLst>
        </pc:spChg>
        <pc:spChg chg="mod">
          <ac:chgData name="Puk Maia Holm-Søndergaard" userId="4b297fe5-3ac4-4722-8e3d-f46f1df0a98e" providerId="ADAL" clId="{2A619DE6-F37F-44FB-A046-87DCB7654EC6}" dt="2025-01-17T14:43:19.043" v="139" actId="1038"/>
          <ac:spMkLst>
            <pc:docMk/>
            <pc:sldMk cId="2346092853" sldId="261"/>
            <ac:spMk id="5" creationId="{12DF879C-01FA-4E9C-9246-B3C3C53AA556}"/>
          </ac:spMkLst>
        </pc:spChg>
        <pc:spChg chg="mod">
          <ac:chgData name="Puk Maia Holm-Søndergaard" userId="4b297fe5-3ac4-4722-8e3d-f46f1df0a98e" providerId="ADAL" clId="{2A619DE6-F37F-44FB-A046-87DCB7654EC6}" dt="2025-01-17T14:44:29.935" v="181" actId="1038"/>
          <ac:spMkLst>
            <pc:docMk/>
            <pc:sldMk cId="2346092853" sldId="261"/>
            <ac:spMk id="6" creationId="{F36FD819-24CE-41B4-9781-451E3E1BD8B0}"/>
          </ac:spMkLst>
        </pc:spChg>
        <pc:spChg chg="mod">
          <ac:chgData name="Puk Maia Holm-Søndergaard" userId="4b297fe5-3ac4-4722-8e3d-f46f1df0a98e" providerId="ADAL" clId="{2A619DE6-F37F-44FB-A046-87DCB7654EC6}" dt="2025-01-17T14:44:02.237" v="162" actId="1037"/>
          <ac:spMkLst>
            <pc:docMk/>
            <pc:sldMk cId="2346092853" sldId="261"/>
            <ac:spMk id="7" creationId="{B4E25BEF-5E62-D9EF-276E-0021B7EB3D36}"/>
          </ac:spMkLst>
        </pc:spChg>
        <pc:spChg chg="mod">
          <ac:chgData name="Puk Maia Holm-Søndergaard" userId="4b297fe5-3ac4-4722-8e3d-f46f1df0a98e" providerId="ADAL" clId="{2A619DE6-F37F-44FB-A046-87DCB7654EC6}" dt="2025-01-17T14:43:08.337" v="116" actId="1037"/>
          <ac:spMkLst>
            <pc:docMk/>
            <pc:sldMk cId="2346092853" sldId="261"/>
            <ac:spMk id="9" creationId="{3095A455-E43F-4C84-9588-22ED5323025A}"/>
          </ac:spMkLst>
        </pc:spChg>
        <pc:spChg chg="mod">
          <ac:chgData name="Puk Maia Holm-Søndergaard" userId="4b297fe5-3ac4-4722-8e3d-f46f1df0a98e" providerId="ADAL" clId="{2A619DE6-F37F-44FB-A046-87DCB7654EC6}" dt="2025-01-17T14:44:02.237" v="162" actId="1037"/>
          <ac:spMkLst>
            <pc:docMk/>
            <pc:sldMk cId="2346092853" sldId="261"/>
            <ac:spMk id="11" creationId="{BF0ADDB9-6CAB-2D66-F658-04004998F9CE}"/>
          </ac:spMkLst>
        </pc:spChg>
        <pc:spChg chg="mod">
          <ac:chgData name="Puk Maia Holm-Søndergaard" userId="4b297fe5-3ac4-4722-8e3d-f46f1df0a98e" providerId="ADAL" clId="{2A619DE6-F37F-44FB-A046-87DCB7654EC6}" dt="2025-01-17T14:43:19.043" v="139" actId="1038"/>
          <ac:spMkLst>
            <pc:docMk/>
            <pc:sldMk cId="2346092853" sldId="261"/>
            <ac:spMk id="12" creationId="{CC201B82-B11B-4C2D-B104-2B851CDAA514}"/>
          </ac:spMkLst>
        </pc:spChg>
        <pc:spChg chg="mod">
          <ac:chgData name="Puk Maia Holm-Søndergaard" userId="4b297fe5-3ac4-4722-8e3d-f46f1df0a98e" providerId="ADAL" clId="{2A619DE6-F37F-44FB-A046-87DCB7654EC6}" dt="2025-01-17T14:43:19.043" v="139" actId="1038"/>
          <ac:spMkLst>
            <pc:docMk/>
            <pc:sldMk cId="2346092853" sldId="261"/>
            <ac:spMk id="14" creationId="{EF963A8F-D0C3-4853-88E9-EB9E238E9628}"/>
          </ac:spMkLst>
        </pc:spChg>
        <pc:picChg chg="mod">
          <ac:chgData name="Puk Maia Holm-Søndergaard" userId="4b297fe5-3ac4-4722-8e3d-f46f1df0a98e" providerId="ADAL" clId="{2A619DE6-F37F-44FB-A046-87DCB7654EC6}" dt="2025-01-17T14:43:19.043" v="139" actId="1038"/>
          <ac:picMkLst>
            <pc:docMk/>
            <pc:sldMk cId="2346092853" sldId="261"/>
            <ac:picMk id="2" creationId="{52B19930-CB5F-CB79-F06B-8DBE1ED56A60}"/>
          </ac:picMkLst>
        </pc:picChg>
        <pc:picChg chg="mod">
          <ac:chgData name="Puk Maia Holm-Søndergaard" userId="4b297fe5-3ac4-4722-8e3d-f46f1df0a98e" providerId="ADAL" clId="{2A619DE6-F37F-44FB-A046-87DCB7654EC6}" dt="2025-01-17T14:43:19.043" v="139" actId="1038"/>
          <ac:picMkLst>
            <pc:docMk/>
            <pc:sldMk cId="2346092853" sldId="261"/>
            <ac:picMk id="4" creationId="{FBDBBD2D-8072-4306-B44E-B19089C371D4}"/>
          </ac:picMkLst>
        </pc:picChg>
        <pc:picChg chg="mod">
          <ac:chgData name="Puk Maia Holm-Søndergaard" userId="4b297fe5-3ac4-4722-8e3d-f46f1df0a98e" providerId="ADAL" clId="{2A619DE6-F37F-44FB-A046-87DCB7654EC6}" dt="2025-01-17T14:42:57.396" v="98" actId="1038"/>
          <ac:picMkLst>
            <pc:docMk/>
            <pc:sldMk cId="2346092853" sldId="261"/>
            <ac:picMk id="10" creationId="{2A6280A2-2BA3-41A5-A4CB-E68BF4C33499}"/>
          </ac:picMkLst>
        </pc:picChg>
        <pc:picChg chg="mod">
          <ac:chgData name="Puk Maia Holm-Søndergaard" userId="4b297fe5-3ac4-4722-8e3d-f46f1df0a98e" providerId="ADAL" clId="{2A619DE6-F37F-44FB-A046-87DCB7654EC6}" dt="2025-01-17T14:42:57.396" v="98" actId="1038"/>
          <ac:picMkLst>
            <pc:docMk/>
            <pc:sldMk cId="2346092853" sldId="261"/>
            <ac:picMk id="16" creationId="{6CB66F32-D063-2E4D-A196-5FCFAF427D95}"/>
          </ac:picMkLst>
        </pc:picChg>
        <pc:cxnChg chg="mod">
          <ac:chgData name="Puk Maia Holm-Søndergaard" userId="4b297fe5-3ac4-4722-8e3d-f46f1df0a98e" providerId="ADAL" clId="{2A619DE6-F37F-44FB-A046-87DCB7654EC6}" dt="2025-01-17T14:43:19.043" v="139" actId="1038"/>
          <ac:cxnSpMkLst>
            <pc:docMk/>
            <pc:sldMk cId="2346092853" sldId="261"/>
            <ac:cxnSpMk id="13" creationId="{B82CC99C-9DCC-4D51-AF6D-156692F7E9D2}"/>
          </ac:cxnSpMkLst>
        </pc:cxnChg>
        <pc:cxnChg chg="mod">
          <ac:chgData name="Puk Maia Holm-Søndergaard" userId="4b297fe5-3ac4-4722-8e3d-f46f1df0a98e" providerId="ADAL" clId="{2A619DE6-F37F-44FB-A046-87DCB7654EC6}" dt="2025-01-17T14:43:19.043" v="139" actId="1038"/>
          <ac:cxnSpMkLst>
            <pc:docMk/>
            <pc:sldMk cId="2346092853" sldId="261"/>
            <ac:cxnSpMk id="15" creationId="{116CF479-70B3-4FBE-880D-4C8C839D7120}"/>
          </ac:cxnSpMkLst>
        </pc:cxnChg>
      </pc:sldChg>
      <pc:sldChg chg="modSp mod">
        <pc:chgData name="Puk Maia Holm-Søndergaard" userId="4b297fe5-3ac4-4722-8e3d-f46f1df0a98e" providerId="ADAL" clId="{2A619DE6-F37F-44FB-A046-87DCB7654EC6}" dt="2025-01-17T14:45:39.433" v="231" actId="1037"/>
        <pc:sldMkLst>
          <pc:docMk/>
          <pc:sldMk cId="289829136" sldId="262"/>
        </pc:sldMkLst>
        <pc:spChg chg="mod">
          <ac:chgData name="Puk Maia Holm-Søndergaard" userId="4b297fe5-3ac4-4722-8e3d-f46f1df0a98e" providerId="ADAL" clId="{2A619DE6-F37F-44FB-A046-87DCB7654EC6}" dt="2025-01-17T14:45:07.453" v="217" actId="1037"/>
          <ac:spMkLst>
            <pc:docMk/>
            <pc:sldMk cId="289829136" sldId="262"/>
            <ac:spMk id="2" creationId="{54B33F0A-F905-4908-F685-967062C7AFE6}"/>
          </ac:spMkLst>
        </pc:spChg>
        <pc:spChg chg="mod">
          <ac:chgData name="Puk Maia Holm-Søndergaard" userId="4b297fe5-3ac4-4722-8e3d-f46f1df0a98e" providerId="ADAL" clId="{2A619DE6-F37F-44FB-A046-87DCB7654EC6}" dt="2025-01-17T14:44:56.524" v="196" actId="1038"/>
          <ac:spMkLst>
            <pc:docMk/>
            <pc:sldMk cId="289829136" sldId="262"/>
            <ac:spMk id="3" creationId="{044FB8E1-6035-43F5-8FE5-26C6C48B8C1A}"/>
          </ac:spMkLst>
        </pc:spChg>
        <pc:spChg chg="mod">
          <ac:chgData name="Puk Maia Holm-Søndergaard" userId="4b297fe5-3ac4-4722-8e3d-f46f1df0a98e" providerId="ADAL" clId="{2A619DE6-F37F-44FB-A046-87DCB7654EC6}" dt="2025-01-17T14:44:52.133" v="194" actId="1038"/>
          <ac:spMkLst>
            <pc:docMk/>
            <pc:sldMk cId="289829136" sldId="262"/>
            <ac:spMk id="5" creationId="{12DF879C-01FA-4E9C-9246-B3C3C53AA556}"/>
          </ac:spMkLst>
        </pc:spChg>
        <pc:spChg chg="mod">
          <ac:chgData name="Puk Maia Holm-Søndergaard" userId="4b297fe5-3ac4-4722-8e3d-f46f1df0a98e" providerId="ADAL" clId="{2A619DE6-F37F-44FB-A046-87DCB7654EC6}" dt="2025-01-17T14:45:07.453" v="217" actId="1037"/>
          <ac:spMkLst>
            <pc:docMk/>
            <pc:sldMk cId="289829136" sldId="262"/>
            <ac:spMk id="6" creationId="{9DA8C2A0-8A2E-1936-3C31-7A669D2B4E34}"/>
          </ac:spMkLst>
        </pc:spChg>
        <pc:spChg chg="mod">
          <ac:chgData name="Puk Maia Holm-Søndergaard" userId="4b297fe5-3ac4-4722-8e3d-f46f1df0a98e" providerId="ADAL" clId="{2A619DE6-F37F-44FB-A046-87DCB7654EC6}" dt="2025-01-17T14:45:39.433" v="231" actId="1037"/>
          <ac:spMkLst>
            <pc:docMk/>
            <pc:sldMk cId="289829136" sldId="262"/>
            <ac:spMk id="9" creationId="{3095A455-E43F-4C84-9588-22ED5323025A}"/>
          </ac:spMkLst>
        </pc:spChg>
        <pc:picChg chg="mod modCrop">
          <ac:chgData name="Puk Maia Holm-Søndergaard" userId="4b297fe5-3ac4-4722-8e3d-f46f1df0a98e" providerId="ADAL" clId="{2A619DE6-F37F-44FB-A046-87DCB7654EC6}" dt="2025-01-17T14:45:23.418" v="218" actId="732"/>
          <ac:picMkLst>
            <pc:docMk/>
            <pc:sldMk cId="289829136" sldId="262"/>
            <ac:picMk id="4" creationId="{A695821D-4458-47EF-86E4-F03F8BBFC4E5}"/>
          </ac:picMkLst>
        </pc:picChg>
      </pc:sldChg>
      <pc:sldChg chg="modSp mod">
        <pc:chgData name="Puk Maia Holm-Søndergaard" userId="4b297fe5-3ac4-4722-8e3d-f46f1df0a98e" providerId="ADAL" clId="{2A619DE6-F37F-44FB-A046-87DCB7654EC6}" dt="2025-01-17T14:52:11.299" v="446" actId="1037"/>
        <pc:sldMkLst>
          <pc:docMk/>
          <pc:sldMk cId="439966886" sldId="263"/>
        </pc:sldMkLst>
        <pc:spChg chg="mod">
          <ac:chgData name="Puk Maia Holm-Søndergaard" userId="4b297fe5-3ac4-4722-8e3d-f46f1df0a98e" providerId="ADAL" clId="{2A619DE6-F37F-44FB-A046-87DCB7654EC6}" dt="2025-01-17T14:51:44.947" v="424" actId="113"/>
          <ac:spMkLst>
            <pc:docMk/>
            <pc:sldMk cId="439966886" sldId="263"/>
            <ac:spMk id="9" creationId="{3095A455-E43F-4C84-9588-22ED5323025A}"/>
          </ac:spMkLst>
        </pc:spChg>
        <pc:spChg chg="mod">
          <ac:chgData name="Puk Maia Holm-Søndergaard" userId="4b297fe5-3ac4-4722-8e3d-f46f1df0a98e" providerId="ADAL" clId="{2A619DE6-F37F-44FB-A046-87DCB7654EC6}" dt="2025-01-17T14:52:11.299" v="446" actId="1037"/>
          <ac:spMkLst>
            <pc:docMk/>
            <pc:sldMk cId="439966886" sldId="263"/>
            <ac:spMk id="12" creationId="{96154DD6-B6B9-093D-17F5-B944AE0742DA}"/>
          </ac:spMkLst>
        </pc:spChg>
        <pc:spChg chg="mod">
          <ac:chgData name="Puk Maia Holm-Søndergaard" userId="4b297fe5-3ac4-4722-8e3d-f46f1df0a98e" providerId="ADAL" clId="{2A619DE6-F37F-44FB-A046-87DCB7654EC6}" dt="2025-01-17T14:52:11.299" v="446" actId="1037"/>
          <ac:spMkLst>
            <pc:docMk/>
            <pc:sldMk cId="439966886" sldId="263"/>
            <ac:spMk id="13" creationId="{03FA225B-448D-D833-9ACE-3064B63583A2}"/>
          </ac:spMkLst>
        </pc:spChg>
      </pc:sldChg>
      <pc:sldChg chg="modSp mod">
        <pc:chgData name="Puk Maia Holm-Søndergaard" userId="4b297fe5-3ac4-4722-8e3d-f46f1df0a98e" providerId="ADAL" clId="{2A619DE6-F37F-44FB-A046-87DCB7654EC6}" dt="2025-01-17T14:54:54.878" v="535" actId="1036"/>
        <pc:sldMkLst>
          <pc:docMk/>
          <pc:sldMk cId="677692283" sldId="264"/>
        </pc:sldMkLst>
        <pc:spChg chg="mod">
          <ac:chgData name="Puk Maia Holm-Søndergaard" userId="4b297fe5-3ac4-4722-8e3d-f46f1df0a98e" providerId="ADAL" clId="{2A619DE6-F37F-44FB-A046-87DCB7654EC6}" dt="2025-01-17T14:54:54.878" v="535" actId="1036"/>
          <ac:spMkLst>
            <pc:docMk/>
            <pc:sldMk cId="677692283" sldId="264"/>
            <ac:spMk id="9" creationId="{3095A455-E43F-4C84-9588-22ED5323025A}"/>
          </ac:spMkLst>
        </pc:spChg>
      </pc:sldChg>
      <pc:sldChg chg="modSp mod">
        <pc:chgData name="Puk Maia Holm-Søndergaard" userId="4b297fe5-3ac4-4722-8e3d-f46f1df0a98e" providerId="ADAL" clId="{2A619DE6-F37F-44FB-A046-87DCB7654EC6}" dt="2025-01-17T14:54:33.939" v="520" actId="1035"/>
        <pc:sldMkLst>
          <pc:docMk/>
          <pc:sldMk cId="3089131526" sldId="283"/>
        </pc:sldMkLst>
        <pc:spChg chg="mod">
          <ac:chgData name="Puk Maia Holm-Søndergaard" userId="4b297fe5-3ac4-4722-8e3d-f46f1df0a98e" providerId="ADAL" clId="{2A619DE6-F37F-44FB-A046-87DCB7654EC6}" dt="2025-01-17T14:54:33.939" v="520" actId="1035"/>
          <ac:spMkLst>
            <pc:docMk/>
            <pc:sldMk cId="3089131526" sldId="283"/>
            <ac:spMk id="2" creationId="{C9D4D4C5-01FB-4B95-8EDE-638FD28071A5}"/>
          </ac:spMkLst>
        </pc:spChg>
        <pc:spChg chg="mod">
          <ac:chgData name="Puk Maia Holm-Søndergaard" userId="4b297fe5-3ac4-4722-8e3d-f46f1df0a98e" providerId="ADAL" clId="{2A619DE6-F37F-44FB-A046-87DCB7654EC6}" dt="2025-01-17T14:49:38.045" v="361" actId="1036"/>
          <ac:spMkLst>
            <pc:docMk/>
            <pc:sldMk cId="3089131526" sldId="283"/>
            <ac:spMk id="4" creationId="{2C859EA3-C277-F747-B84C-91B6E4AD7CD8}"/>
          </ac:spMkLst>
        </pc:spChg>
        <pc:spChg chg="mod">
          <ac:chgData name="Puk Maia Holm-Søndergaard" userId="4b297fe5-3ac4-4722-8e3d-f46f1df0a98e" providerId="ADAL" clId="{2A619DE6-F37F-44FB-A046-87DCB7654EC6}" dt="2025-01-17T14:46:39.106" v="282" actId="1036"/>
          <ac:spMkLst>
            <pc:docMk/>
            <pc:sldMk cId="3089131526" sldId="283"/>
            <ac:spMk id="5" creationId="{12DF879C-01FA-4E9C-9246-B3C3C53AA556}"/>
          </ac:spMkLst>
        </pc:spChg>
        <pc:spChg chg="mod">
          <ac:chgData name="Puk Maia Holm-Søndergaard" userId="4b297fe5-3ac4-4722-8e3d-f46f1df0a98e" providerId="ADAL" clId="{2A619DE6-F37F-44FB-A046-87DCB7654EC6}" dt="2025-01-17T14:49:21.890" v="353" actId="1036"/>
          <ac:spMkLst>
            <pc:docMk/>
            <pc:sldMk cId="3089131526" sldId="283"/>
            <ac:spMk id="7" creationId="{9CE24CDE-164E-CC46-94BE-DFC1874DE9EB}"/>
          </ac:spMkLst>
        </pc:spChg>
        <pc:spChg chg="mod">
          <ac:chgData name="Puk Maia Holm-Søndergaard" userId="4b297fe5-3ac4-4722-8e3d-f46f1df0a98e" providerId="ADAL" clId="{2A619DE6-F37F-44FB-A046-87DCB7654EC6}" dt="2025-01-17T14:46:39.106" v="282" actId="1036"/>
          <ac:spMkLst>
            <pc:docMk/>
            <pc:sldMk cId="3089131526" sldId="283"/>
            <ac:spMk id="9" creationId="{3095A455-E43F-4C84-9588-22ED5323025A}"/>
          </ac:spMkLst>
        </pc:spChg>
        <pc:spChg chg="mod">
          <ac:chgData name="Puk Maia Holm-Søndergaard" userId="4b297fe5-3ac4-4722-8e3d-f46f1df0a98e" providerId="ADAL" clId="{2A619DE6-F37F-44FB-A046-87DCB7654EC6}" dt="2025-01-17T14:48:40.906" v="314" actId="207"/>
          <ac:spMkLst>
            <pc:docMk/>
            <pc:sldMk cId="3089131526" sldId="283"/>
            <ac:spMk id="12" creationId="{7DD0675E-E8E5-0C42-8F96-CE9B577F995D}"/>
          </ac:spMkLst>
        </pc:spChg>
        <pc:spChg chg="mod">
          <ac:chgData name="Puk Maia Holm-Søndergaard" userId="4b297fe5-3ac4-4722-8e3d-f46f1df0a98e" providerId="ADAL" clId="{2A619DE6-F37F-44FB-A046-87DCB7654EC6}" dt="2025-01-17T14:49:14.265" v="335" actId="1036"/>
          <ac:spMkLst>
            <pc:docMk/>
            <pc:sldMk cId="3089131526" sldId="283"/>
            <ac:spMk id="16" creationId="{292587C5-45A4-9748-8656-5605CB704AB2}"/>
          </ac:spMkLst>
        </pc:spChg>
        <pc:picChg chg="mod modCrop">
          <ac:chgData name="Puk Maia Holm-Søndergaard" userId="4b297fe5-3ac4-4722-8e3d-f46f1df0a98e" providerId="ADAL" clId="{2A619DE6-F37F-44FB-A046-87DCB7654EC6}" dt="2025-01-17T14:46:14.588" v="263" actId="732"/>
          <ac:picMkLst>
            <pc:docMk/>
            <pc:sldMk cId="3089131526" sldId="283"/>
            <ac:picMk id="6" creationId="{895AA119-F9F2-4B25-8F9C-FE338CB070EA}"/>
          </ac:picMkLst>
        </pc:picChg>
        <pc:picChg chg="mod modCrop">
          <ac:chgData name="Puk Maia Holm-Søndergaard" userId="4b297fe5-3ac4-4722-8e3d-f46f1df0a98e" providerId="ADAL" clId="{2A619DE6-F37F-44FB-A046-87DCB7654EC6}" dt="2025-01-17T14:48:08.792" v="304" actId="732"/>
          <ac:picMkLst>
            <pc:docMk/>
            <pc:sldMk cId="3089131526" sldId="283"/>
            <ac:picMk id="11" creationId="{67BBCC5B-5CEB-407C-9AB0-997795BCEFD5}"/>
          </ac:picMkLst>
        </pc:picChg>
        <pc:picChg chg="mod">
          <ac:chgData name="Puk Maia Holm-Søndergaard" userId="4b297fe5-3ac4-4722-8e3d-f46f1df0a98e" providerId="ADAL" clId="{2A619DE6-F37F-44FB-A046-87DCB7654EC6}" dt="2025-01-17T14:49:43.224" v="364" actId="1036"/>
          <ac:picMkLst>
            <pc:docMk/>
            <pc:sldMk cId="3089131526" sldId="283"/>
            <ac:picMk id="15" creationId="{78BD950D-5BDB-4924-883B-075114D310D8}"/>
          </ac:picMkLst>
        </pc:picChg>
      </pc:sldChg>
      <pc:sldChg chg="modSp mod">
        <pc:chgData name="Puk Maia Holm-Søndergaard" userId="4b297fe5-3ac4-4722-8e3d-f46f1df0a98e" providerId="ADAL" clId="{2A619DE6-F37F-44FB-A046-87DCB7654EC6}" dt="2025-01-17T14:54:03.086" v="514" actId="207"/>
        <pc:sldMkLst>
          <pc:docMk/>
          <pc:sldMk cId="170349669" sldId="284"/>
        </pc:sldMkLst>
        <pc:spChg chg="mod">
          <ac:chgData name="Puk Maia Holm-Søndergaard" userId="4b297fe5-3ac4-4722-8e3d-f46f1df0a98e" providerId="ADAL" clId="{2A619DE6-F37F-44FB-A046-87DCB7654EC6}" dt="2025-01-17T14:53:23.460" v="490" actId="1036"/>
          <ac:spMkLst>
            <pc:docMk/>
            <pc:sldMk cId="170349669" sldId="284"/>
            <ac:spMk id="2" creationId="{E0B8AF26-7DDD-B544-A2B7-4EF37E51ED78}"/>
          </ac:spMkLst>
        </pc:spChg>
        <pc:spChg chg="mod">
          <ac:chgData name="Puk Maia Holm-Søndergaard" userId="4b297fe5-3ac4-4722-8e3d-f46f1df0a98e" providerId="ADAL" clId="{2A619DE6-F37F-44FB-A046-87DCB7654EC6}" dt="2025-01-17T14:53:04.018" v="473" actId="1036"/>
          <ac:spMkLst>
            <pc:docMk/>
            <pc:sldMk cId="170349669" sldId="284"/>
            <ac:spMk id="3" creationId="{54D8A501-6C3B-AF41-8D16-1EB9FA8E288D}"/>
          </ac:spMkLst>
        </pc:spChg>
        <pc:spChg chg="mod">
          <ac:chgData name="Puk Maia Holm-Søndergaard" userId="4b297fe5-3ac4-4722-8e3d-f46f1df0a98e" providerId="ADAL" clId="{2A619DE6-F37F-44FB-A046-87DCB7654EC6}" dt="2025-01-17T14:54:03.086" v="514" actId="207"/>
          <ac:spMkLst>
            <pc:docMk/>
            <pc:sldMk cId="170349669" sldId="284"/>
            <ac:spMk id="4" creationId="{9A12458D-AA9D-6540-BE11-85CA3A4CD620}"/>
          </ac:spMkLst>
        </pc:spChg>
        <pc:spChg chg="mod">
          <ac:chgData name="Puk Maia Holm-Søndergaard" userId="4b297fe5-3ac4-4722-8e3d-f46f1df0a98e" providerId="ADAL" clId="{2A619DE6-F37F-44FB-A046-87DCB7654EC6}" dt="2025-01-17T14:53:50.074" v="513" actId="207"/>
          <ac:spMkLst>
            <pc:docMk/>
            <pc:sldMk cId="170349669" sldId="284"/>
            <ac:spMk id="6" creationId="{C7CB34E8-E26A-7B46-80DA-C008D78023E9}"/>
          </ac:spMkLst>
        </pc:spChg>
        <pc:picChg chg="mod">
          <ac:chgData name="Puk Maia Holm-Søndergaard" userId="4b297fe5-3ac4-4722-8e3d-f46f1df0a98e" providerId="ADAL" clId="{2A619DE6-F37F-44FB-A046-87DCB7654EC6}" dt="2025-01-17T14:53:20.254" v="488" actId="1036"/>
          <ac:picMkLst>
            <pc:docMk/>
            <pc:sldMk cId="170349669" sldId="284"/>
            <ac:picMk id="11" creationId="{66C0B7A4-CDFD-44F8-83DD-90EE99DC86D6}"/>
          </ac:picMkLst>
        </pc:picChg>
        <pc:picChg chg="mod">
          <ac:chgData name="Puk Maia Holm-Søndergaard" userId="4b297fe5-3ac4-4722-8e3d-f46f1df0a98e" providerId="ADAL" clId="{2A619DE6-F37F-44FB-A046-87DCB7654EC6}" dt="2025-01-17T14:53:09.916" v="477" actId="1036"/>
          <ac:picMkLst>
            <pc:docMk/>
            <pc:sldMk cId="170349669" sldId="284"/>
            <ac:picMk id="15" creationId="{F16FCC0D-EDD9-4E3B-A08C-766E658AC1CC}"/>
          </ac:picMkLst>
        </pc:picChg>
        <pc:picChg chg="mod">
          <ac:chgData name="Puk Maia Holm-Søndergaard" userId="4b297fe5-3ac4-4722-8e3d-f46f1df0a98e" providerId="ADAL" clId="{2A619DE6-F37F-44FB-A046-87DCB7654EC6}" dt="2025-01-17T14:53:14.776" v="486" actId="1035"/>
          <ac:picMkLst>
            <pc:docMk/>
            <pc:sldMk cId="170349669" sldId="284"/>
            <ac:picMk id="17" creationId="{07514D9E-3BD2-4EB0-950C-4B299C2D37EA}"/>
          </ac:picMkLst>
        </pc:picChg>
      </pc:sldChg>
      <pc:sldChg chg="modSp mod">
        <pc:chgData name="Puk Maia Holm-Søndergaard" userId="4b297fe5-3ac4-4722-8e3d-f46f1df0a98e" providerId="ADAL" clId="{2A619DE6-F37F-44FB-A046-87DCB7654EC6}" dt="2025-01-17T14:55:50.556" v="554" actId="1035"/>
        <pc:sldMkLst>
          <pc:docMk/>
          <pc:sldMk cId="615776208" sldId="285"/>
        </pc:sldMkLst>
        <pc:spChg chg="mod">
          <ac:chgData name="Puk Maia Holm-Søndergaard" userId="4b297fe5-3ac4-4722-8e3d-f46f1df0a98e" providerId="ADAL" clId="{2A619DE6-F37F-44FB-A046-87DCB7654EC6}" dt="2025-01-17T14:55:09.551" v="543" actId="1036"/>
          <ac:spMkLst>
            <pc:docMk/>
            <pc:sldMk cId="615776208" sldId="285"/>
            <ac:spMk id="5" creationId="{12DF879C-01FA-4E9C-9246-B3C3C53AA556}"/>
          </ac:spMkLst>
        </pc:spChg>
        <pc:spChg chg="mod">
          <ac:chgData name="Puk Maia Holm-Søndergaard" userId="4b297fe5-3ac4-4722-8e3d-f46f1df0a98e" providerId="ADAL" clId="{2A619DE6-F37F-44FB-A046-87DCB7654EC6}" dt="2025-01-17T14:55:50.556" v="554" actId="1035"/>
          <ac:spMkLst>
            <pc:docMk/>
            <pc:sldMk cId="615776208" sldId="285"/>
            <ac:spMk id="8" creationId="{F50BE291-819B-E54A-8A6E-9F05AECE0852}"/>
          </ac:spMkLst>
        </pc:spChg>
        <pc:spChg chg="mod">
          <ac:chgData name="Puk Maia Holm-Søndergaard" userId="4b297fe5-3ac4-4722-8e3d-f46f1df0a98e" providerId="ADAL" clId="{2A619DE6-F37F-44FB-A046-87DCB7654EC6}" dt="2025-01-17T14:55:09.551" v="543" actId="1036"/>
          <ac:spMkLst>
            <pc:docMk/>
            <pc:sldMk cId="615776208" sldId="285"/>
            <ac:spMk id="9" creationId="{3095A455-E43F-4C84-9588-22ED5323025A}"/>
          </ac:spMkLst>
        </pc:spChg>
        <pc:spChg chg="mod">
          <ac:chgData name="Puk Maia Holm-Søndergaard" userId="4b297fe5-3ac4-4722-8e3d-f46f1df0a98e" providerId="ADAL" clId="{2A619DE6-F37F-44FB-A046-87DCB7654EC6}" dt="2025-01-17T14:55:43.134" v="553" actId="14100"/>
          <ac:spMkLst>
            <pc:docMk/>
            <pc:sldMk cId="615776208" sldId="285"/>
            <ac:spMk id="13" creationId="{2689529E-9417-AB47-91AC-E49266D88105}"/>
          </ac:spMkLst>
        </pc:spChg>
      </pc:sldChg>
      <pc:sldChg chg="modSp mod">
        <pc:chgData name="Puk Maia Holm-Søndergaard" userId="4b297fe5-3ac4-4722-8e3d-f46f1df0a98e" providerId="ADAL" clId="{2A619DE6-F37F-44FB-A046-87DCB7654EC6}" dt="2025-01-17T14:56:53.207" v="614" actId="1038"/>
        <pc:sldMkLst>
          <pc:docMk/>
          <pc:sldMk cId="470560705" sldId="289"/>
        </pc:sldMkLst>
        <pc:spChg chg="mod">
          <ac:chgData name="Puk Maia Holm-Søndergaard" userId="4b297fe5-3ac4-4722-8e3d-f46f1df0a98e" providerId="ADAL" clId="{2A619DE6-F37F-44FB-A046-87DCB7654EC6}" dt="2025-01-17T14:56:53.207" v="614" actId="1038"/>
          <ac:spMkLst>
            <pc:docMk/>
            <pc:sldMk cId="470560705" sldId="289"/>
            <ac:spMk id="6" creationId="{4397C46E-C330-4F02-C002-D3830800DF8A}"/>
          </ac:spMkLst>
        </pc:spChg>
        <pc:spChg chg="mod">
          <ac:chgData name="Puk Maia Holm-Søndergaard" userId="4b297fe5-3ac4-4722-8e3d-f46f1df0a98e" providerId="ADAL" clId="{2A619DE6-F37F-44FB-A046-87DCB7654EC6}" dt="2025-01-17T14:56:53.207" v="614" actId="1038"/>
          <ac:spMkLst>
            <pc:docMk/>
            <pc:sldMk cId="470560705" sldId="289"/>
            <ac:spMk id="10" creationId="{1F743A6E-FD6F-6A4F-9893-08DCA23F9B10}"/>
          </ac:spMkLst>
        </pc:spChg>
        <pc:spChg chg="mod">
          <ac:chgData name="Puk Maia Holm-Søndergaard" userId="4b297fe5-3ac4-4722-8e3d-f46f1df0a98e" providerId="ADAL" clId="{2A619DE6-F37F-44FB-A046-87DCB7654EC6}" dt="2025-01-17T14:56:53.207" v="614" actId="1038"/>
          <ac:spMkLst>
            <pc:docMk/>
            <pc:sldMk cId="470560705" sldId="289"/>
            <ac:spMk id="13" creationId="{1EA09E59-695D-9E43-AA57-BAA2ACF3783B}"/>
          </ac:spMkLst>
        </pc:spChg>
        <pc:spChg chg="mod">
          <ac:chgData name="Puk Maia Holm-Søndergaard" userId="4b297fe5-3ac4-4722-8e3d-f46f1df0a98e" providerId="ADAL" clId="{2A619DE6-F37F-44FB-A046-87DCB7654EC6}" dt="2025-01-17T14:56:53.207" v="614" actId="1038"/>
          <ac:spMkLst>
            <pc:docMk/>
            <pc:sldMk cId="470560705" sldId="289"/>
            <ac:spMk id="14" creationId="{D9D6718D-CCC9-5C40-B50A-24CEF2F4A13C}"/>
          </ac:spMkLst>
        </pc:spChg>
        <pc:spChg chg="mod">
          <ac:chgData name="Puk Maia Holm-Søndergaard" userId="4b297fe5-3ac4-4722-8e3d-f46f1df0a98e" providerId="ADAL" clId="{2A619DE6-F37F-44FB-A046-87DCB7654EC6}" dt="2025-01-17T14:56:53.207" v="614" actId="1038"/>
          <ac:spMkLst>
            <pc:docMk/>
            <pc:sldMk cId="470560705" sldId="289"/>
            <ac:spMk id="15" creationId="{62F8F76C-D4B3-6049-9485-55C570229A25}"/>
          </ac:spMkLst>
        </pc:spChg>
        <pc:spChg chg="mod">
          <ac:chgData name="Puk Maia Holm-Søndergaard" userId="4b297fe5-3ac4-4722-8e3d-f46f1df0a98e" providerId="ADAL" clId="{2A619DE6-F37F-44FB-A046-87DCB7654EC6}" dt="2025-01-17T14:56:53.207" v="614" actId="1038"/>
          <ac:spMkLst>
            <pc:docMk/>
            <pc:sldMk cId="470560705" sldId="289"/>
            <ac:spMk id="18" creationId="{A9709EEE-002D-734D-A2C6-A4CE84397F69}"/>
          </ac:spMkLst>
        </pc:spChg>
        <pc:spChg chg="mod">
          <ac:chgData name="Puk Maia Holm-Søndergaard" userId="4b297fe5-3ac4-4722-8e3d-f46f1df0a98e" providerId="ADAL" clId="{2A619DE6-F37F-44FB-A046-87DCB7654EC6}" dt="2025-01-17T14:56:53.207" v="614" actId="1038"/>
          <ac:spMkLst>
            <pc:docMk/>
            <pc:sldMk cId="470560705" sldId="289"/>
            <ac:spMk id="19" creationId="{10145043-4A00-004F-8385-3856816A20A1}"/>
          </ac:spMkLst>
        </pc:spChg>
        <pc:spChg chg="mod">
          <ac:chgData name="Puk Maia Holm-Søndergaard" userId="4b297fe5-3ac4-4722-8e3d-f46f1df0a98e" providerId="ADAL" clId="{2A619DE6-F37F-44FB-A046-87DCB7654EC6}" dt="2025-01-17T14:56:53.207" v="614" actId="1038"/>
          <ac:spMkLst>
            <pc:docMk/>
            <pc:sldMk cId="470560705" sldId="289"/>
            <ac:spMk id="23" creationId="{9E358E3E-7118-46E7-8BE0-64B628F29810}"/>
          </ac:spMkLst>
        </pc:spChg>
        <pc:spChg chg="mod">
          <ac:chgData name="Puk Maia Holm-Søndergaard" userId="4b297fe5-3ac4-4722-8e3d-f46f1df0a98e" providerId="ADAL" clId="{2A619DE6-F37F-44FB-A046-87DCB7654EC6}" dt="2025-01-17T14:56:53.207" v="614" actId="1038"/>
          <ac:spMkLst>
            <pc:docMk/>
            <pc:sldMk cId="470560705" sldId="289"/>
            <ac:spMk id="25" creationId="{C3483059-F133-2547-A2F5-AF1E10211D40}"/>
          </ac:spMkLst>
        </pc:spChg>
        <pc:spChg chg="mod">
          <ac:chgData name="Puk Maia Holm-Søndergaard" userId="4b297fe5-3ac4-4722-8e3d-f46f1df0a98e" providerId="ADAL" clId="{2A619DE6-F37F-44FB-A046-87DCB7654EC6}" dt="2025-01-17T14:56:53.207" v="614" actId="1038"/>
          <ac:spMkLst>
            <pc:docMk/>
            <pc:sldMk cId="470560705" sldId="289"/>
            <ac:spMk id="27" creationId="{6CD10B60-6E08-7F40-A2EB-5443EE2C9EFB}"/>
          </ac:spMkLst>
        </pc:spChg>
        <pc:spChg chg="mod">
          <ac:chgData name="Puk Maia Holm-Søndergaard" userId="4b297fe5-3ac4-4722-8e3d-f46f1df0a98e" providerId="ADAL" clId="{2A619DE6-F37F-44FB-A046-87DCB7654EC6}" dt="2025-01-17T14:56:53.207" v="614" actId="1038"/>
          <ac:spMkLst>
            <pc:docMk/>
            <pc:sldMk cId="470560705" sldId="289"/>
            <ac:spMk id="28" creationId="{2460A0E1-F2CB-2846-9B2E-1386435FE762}"/>
          </ac:spMkLst>
        </pc:spChg>
        <pc:spChg chg="mod">
          <ac:chgData name="Puk Maia Holm-Søndergaard" userId="4b297fe5-3ac4-4722-8e3d-f46f1df0a98e" providerId="ADAL" clId="{2A619DE6-F37F-44FB-A046-87DCB7654EC6}" dt="2025-01-17T14:56:53.207" v="614" actId="1038"/>
          <ac:spMkLst>
            <pc:docMk/>
            <pc:sldMk cId="470560705" sldId="289"/>
            <ac:spMk id="29" creationId="{506F5E6B-88FA-D64C-AE40-1ED856A4A613}"/>
          </ac:spMkLst>
        </pc:spChg>
        <pc:graphicFrameChg chg="mod">
          <ac:chgData name="Puk Maia Holm-Søndergaard" userId="4b297fe5-3ac4-4722-8e3d-f46f1df0a98e" providerId="ADAL" clId="{2A619DE6-F37F-44FB-A046-87DCB7654EC6}" dt="2025-01-17T14:56:53.207" v="614" actId="1038"/>
          <ac:graphicFrameMkLst>
            <pc:docMk/>
            <pc:sldMk cId="470560705" sldId="289"/>
            <ac:graphicFrameMk id="3" creationId="{32F90B99-C217-0FDF-68ED-68E33066C6BB}"/>
          </ac:graphicFrameMkLst>
        </pc:graphicFrameChg>
        <pc:picChg chg="mod">
          <ac:chgData name="Puk Maia Holm-Søndergaard" userId="4b297fe5-3ac4-4722-8e3d-f46f1df0a98e" providerId="ADAL" clId="{2A619DE6-F37F-44FB-A046-87DCB7654EC6}" dt="2025-01-17T14:56:53.207" v="614" actId="1038"/>
          <ac:picMkLst>
            <pc:docMk/>
            <pc:sldMk cId="470560705" sldId="289"/>
            <ac:picMk id="4" creationId="{91AE7F42-08C5-2442-8737-464B5E5ADE40}"/>
          </ac:picMkLst>
        </pc:picChg>
      </pc:sldChg>
      <pc:sldChg chg="addSp modSp mod">
        <pc:chgData name="Puk Maia Holm-Søndergaard" userId="4b297fe5-3ac4-4722-8e3d-f46f1df0a98e" providerId="ADAL" clId="{2A619DE6-F37F-44FB-A046-87DCB7654EC6}" dt="2025-01-17T14:57:46.303" v="687"/>
        <pc:sldMkLst>
          <pc:docMk/>
          <pc:sldMk cId="1786852714" sldId="294"/>
        </pc:sldMkLst>
        <pc:spChg chg="mod">
          <ac:chgData name="Puk Maia Holm-Søndergaard" userId="4b297fe5-3ac4-4722-8e3d-f46f1df0a98e" providerId="ADAL" clId="{2A619DE6-F37F-44FB-A046-87DCB7654EC6}" dt="2025-01-17T14:57:39.352" v="686" actId="1037"/>
          <ac:spMkLst>
            <pc:docMk/>
            <pc:sldMk cId="1786852714" sldId="294"/>
            <ac:spMk id="3" creationId="{C6486709-754B-CC4F-8318-CCF1987638BF}"/>
          </ac:spMkLst>
        </pc:spChg>
        <pc:picChg chg="add mod">
          <ac:chgData name="Puk Maia Holm-Søndergaard" userId="4b297fe5-3ac4-4722-8e3d-f46f1df0a98e" providerId="ADAL" clId="{2A619DE6-F37F-44FB-A046-87DCB7654EC6}" dt="2025-01-17T14:57:46.303" v="687"/>
          <ac:picMkLst>
            <pc:docMk/>
            <pc:sldMk cId="1786852714" sldId="294"/>
            <ac:picMk id="2" creationId="{AD142D7D-EFD5-8CE2-80BD-0898DDDC309D}"/>
          </ac:picMkLst>
        </pc:picChg>
        <pc:picChg chg="mod">
          <ac:chgData name="Puk Maia Holm-Søndergaard" userId="4b297fe5-3ac4-4722-8e3d-f46f1df0a98e" providerId="ADAL" clId="{2A619DE6-F37F-44FB-A046-87DCB7654EC6}" dt="2025-01-17T14:57:24.162" v="668" actId="1036"/>
          <ac:picMkLst>
            <pc:docMk/>
            <pc:sldMk cId="1786852714" sldId="294"/>
            <ac:picMk id="7" creationId="{07238D2B-D2E1-7244-8515-B2861A11023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a:t>
            </a:r>
            <a:endParaRPr lang="da-DK" dirty="0"/>
          </a:p>
        </c:rich>
      </c:tx>
      <c:layout>
        <c:manualLayout>
          <c:xMode val="edge"/>
          <c:yMode val="edge"/>
          <c:x val="0.14351601002036554"/>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0157-4FF8-A6FB-6302F25E4009}"/>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0157-4FF8-A6FB-6302F25E4009}"/>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0157-4FF8-A6FB-6302F25E4009}"/>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0157-4FF8-A6FB-6302F25E4009}"/>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0157-4FF8-A6FB-6302F25E40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4-12-06T07:56:30.675" idx="19">
    <p:pos x="10" y="10"/>
    <p:text>slettet kj, kcal tilføjet protein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4429DA-C7FC-4547-A6BA-BC1EF015193E}" type="datetimeFigureOut">
              <a:rPr lang="da-DK" smtClean="0"/>
              <a:t>17-01-2025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5A39-EBF5-4393-8282-C41824F0CFD5}" type="slidenum">
              <a:rPr lang="da-DK" smtClean="0"/>
              <a:t>‹nr.›</a:t>
            </a:fld>
            <a:endParaRPr lang="da-DK"/>
          </a:p>
        </p:txBody>
      </p:sp>
    </p:spTree>
    <p:extLst>
      <p:ext uri="{BB962C8B-B14F-4D97-AF65-F5344CB8AC3E}">
        <p14:creationId xmlns:p14="http://schemas.microsoft.com/office/powerpoint/2010/main" val="162823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C875A39-EBF5-4393-8282-C41824F0CFD5}" type="slidenum">
              <a:rPr lang="da-DK" smtClean="0"/>
              <a:t>9</a:t>
            </a:fld>
            <a:endParaRPr lang="da-DK"/>
          </a:p>
        </p:txBody>
      </p:sp>
    </p:spTree>
    <p:extLst>
      <p:ext uri="{BB962C8B-B14F-4D97-AF65-F5344CB8AC3E}">
        <p14:creationId xmlns:p14="http://schemas.microsoft.com/office/powerpoint/2010/main" val="323606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US" dirty="0"/>
          </a:p>
          <a:p>
            <a:endParaRPr lang="en-US" dirty="0"/>
          </a:p>
        </p:txBody>
      </p:sp>
      <p:sp>
        <p:nvSpPr>
          <p:cNvPr id="4" name="Pladsholder til slidenummer 3"/>
          <p:cNvSpPr>
            <a:spLocks noGrp="1"/>
          </p:cNvSpPr>
          <p:nvPr>
            <p:ph type="sldNum" sz="quarter" idx="5"/>
          </p:nvPr>
        </p:nvSpPr>
        <p:spPr/>
        <p:txBody>
          <a:bodyPr/>
          <a:lstStyle/>
          <a:p>
            <a:fld id="{E7BFD594-F713-488A-A71D-33C6A4872B3E}" type="slidenum">
              <a:rPr lang="da-DK" smtClean="0"/>
              <a:t>14</a:t>
            </a:fld>
            <a:endParaRPr lang="da-DK"/>
          </a:p>
        </p:txBody>
      </p:sp>
    </p:spTree>
    <p:extLst>
      <p:ext uri="{BB962C8B-B14F-4D97-AF65-F5344CB8AC3E}">
        <p14:creationId xmlns:p14="http://schemas.microsoft.com/office/powerpoint/2010/main" val="77043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Nøglehulsmærket og fuldkornsmærket </a:t>
            </a:r>
          </a:p>
        </p:txBody>
      </p:sp>
      <p:sp>
        <p:nvSpPr>
          <p:cNvPr id="4" name="Pladsholder til slidenummer 3"/>
          <p:cNvSpPr>
            <a:spLocks noGrp="1"/>
          </p:cNvSpPr>
          <p:nvPr>
            <p:ph type="sldNum" sz="quarter" idx="10"/>
          </p:nvPr>
        </p:nvSpPr>
        <p:spPr/>
        <p:txBody>
          <a:bodyPr/>
          <a:lstStyle/>
          <a:p>
            <a:fld id="{11B54451-047F-44AB-8E93-8357977DEAAF}" type="slidenum">
              <a:rPr lang="da-DK" smtClean="0"/>
              <a:t>18</a:t>
            </a:fld>
            <a:endParaRPr lang="da-DK"/>
          </a:p>
        </p:txBody>
      </p:sp>
    </p:spTree>
    <p:extLst>
      <p:ext uri="{BB962C8B-B14F-4D97-AF65-F5344CB8AC3E}">
        <p14:creationId xmlns:p14="http://schemas.microsoft.com/office/powerpoint/2010/main" val="293594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E065A5-D393-46A1-BCF8-CBD881809A6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88E6F4B-715D-4BB7-9E39-549C284A87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FD29F66-79B9-4598-AE51-75C06827E724}"/>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5" name="Pladsholder til sidefod 4">
            <a:extLst>
              <a:ext uri="{FF2B5EF4-FFF2-40B4-BE49-F238E27FC236}">
                <a16:creationId xmlns:a16="http://schemas.microsoft.com/office/drawing/2014/main" id="{E7A18046-CC1C-4215-9051-92DA483665C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367F26-B2B2-415A-969B-8035192C5B44}"/>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153953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09D45F-DBAA-4232-814A-94D8583B9FD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AA90111A-4881-4035-A93E-EBD3DD92380A}"/>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099B943-8736-4210-AE57-30C5212151D7}"/>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5" name="Pladsholder til sidefod 4">
            <a:extLst>
              <a:ext uri="{FF2B5EF4-FFF2-40B4-BE49-F238E27FC236}">
                <a16:creationId xmlns:a16="http://schemas.microsoft.com/office/drawing/2014/main" id="{EC102072-E5E7-4E4F-A8ED-59C5744443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04FBAFB-F1D9-4CB0-AF2F-B4ED19B02CFA}"/>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379334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283C51F-DB33-4EF7-B143-C7B3071F3EFE}"/>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BB9A2672-98E1-4F91-993F-A602970AD068}"/>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A38718D-574E-4613-98F8-479D6CF87C3A}"/>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5" name="Pladsholder til sidefod 4">
            <a:extLst>
              <a:ext uri="{FF2B5EF4-FFF2-40B4-BE49-F238E27FC236}">
                <a16:creationId xmlns:a16="http://schemas.microsoft.com/office/drawing/2014/main" id="{59B39501-0B36-4CF8-9D22-0DF6FAC94D3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51D7229-4458-43F7-A5B2-D93C73CA14FE}"/>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166851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687AE9-2624-4E4E-B6EA-F37122BBD4C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51D6D01-0324-4499-A5C9-6D5F03A22179}"/>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2C66C63-FD79-4478-B860-74B3C4122B3D}"/>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5" name="Pladsholder til sidefod 4">
            <a:extLst>
              <a:ext uri="{FF2B5EF4-FFF2-40B4-BE49-F238E27FC236}">
                <a16:creationId xmlns:a16="http://schemas.microsoft.com/office/drawing/2014/main" id="{245EC25B-EB58-4A32-8745-CD53045367C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1806A04-7E84-4CDB-9229-9BDA4F4885A6}"/>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10137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44852-367A-4DE9-BBFF-772C8A33949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8C432307-6828-43B0-84DD-66565349B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7965F58A-7FA2-42BC-BBD2-482F1FF8D505}"/>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5" name="Pladsholder til sidefod 4">
            <a:extLst>
              <a:ext uri="{FF2B5EF4-FFF2-40B4-BE49-F238E27FC236}">
                <a16:creationId xmlns:a16="http://schemas.microsoft.com/office/drawing/2014/main" id="{7D515B8B-B391-44B5-8F56-156AC4D534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241BC59-8B65-4834-A1EF-4B6A4CB2837B}"/>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331385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EB593-66A2-463B-968F-713A1940FF3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5447A08-C20E-4470-86AB-7415FF03C901}"/>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CF525FE-EB42-4A91-A846-1EE4B6FC7EDE}"/>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B2BDA1C-930E-4B6B-ADC1-376C9A9C6D27}"/>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6" name="Pladsholder til sidefod 5">
            <a:extLst>
              <a:ext uri="{FF2B5EF4-FFF2-40B4-BE49-F238E27FC236}">
                <a16:creationId xmlns:a16="http://schemas.microsoft.com/office/drawing/2014/main" id="{96DCDF81-A10B-4CE7-B39F-EBB8BFEEF5F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B2394045-B3EF-4D78-9355-9C270C71A69B}"/>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131888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A6D0E-C2BB-47BE-95F9-293BF62B4E1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66D7875A-1B5E-40EE-96D1-3CEB1680A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8ED5D33B-0A08-4F14-8F04-6223B36140A1}"/>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89D2CBB-3F47-492A-98EC-2C913E285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2CA49C3D-2951-49B2-B0DD-738AB0047E34}"/>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205DC28-49D1-4AD3-97E6-D71F3BD3D43D}"/>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8" name="Pladsholder til sidefod 7">
            <a:extLst>
              <a:ext uri="{FF2B5EF4-FFF2-40B4-BE49-F238E27FC236}">
                <a16:creationId xmlns:a16="http://schemas.microsoft.com/office/drawing/2014/main" id="{6A6CE252-8FB1-4A05-B92B-F70F5B51F9A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DB0DE698-E1F6-4583-BB33-EA7402923821}"/>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418491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8481C-1C61-4B42-B8C7-8B0C90BB12F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2B5110C-B299-4019-ACAA-E8333FD98561}"/>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4" name="Pladsholder til sidefod 3">
            <a:extLst>
              <a:ext uri="{FF2B5EF4-FFF2-40B4-BE49-F238E27FC236}">
                <a16:creationId xmlns:a16="http://schemas.microsoft.com/office/drawing/2014/main" id="{0AF21268-4B02-4C36-917B-92C48CD86F61}"/>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BA53ADBD-2008-4579-BBBD-BE07AC870F3C}"/>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3670201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22E170D-05FD-4BC8-BEF4-E328CC5B1DCD}"/>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3" name="Pladsholder til sidefod 2">
            <a:extLst>
              <a:ext uri="{FF2B5EF4-FFF2-40B4-BE49-F238E27FC236}">
                <a16:creationId xmlns:a16="http://schemas.microsoft.com/office/drawing/2014/main" id="{93132718-0CB1-464F-AF38-A563C6C96CC9}"/>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5BC8DDE-3829-40DA-8017-2B35C498B12C}"/>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409303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76888-2FC4-4750-A7C2-B7E7D00975B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BA96DB7-2A01-4E1C-ADB5-968BACCC3F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7EC9256A-028C-4DBC-83B4-8278B4668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EF400479-13DE-47ED-84C3-387F1AE56CED}"/>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6" name="Pladsholder til sidefod 5">
            <a:extLst>
              <a:ext uri="{FF2B5EF4-FFF2-40B4-BE49-F238E27FC236}">
                <a16:creationId xmlns:a16="http://schemas.microsoft.com/office/drawing/2014/main" id="{BAF31102-A0AA-41D8-9EA9-6A2808B1409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7BA7F4D-1466-45AF-8A22-3AE4ADC37B32}"/>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36682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A936E3-59FA-4A4B-9436-B969B950482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5BDAE56-E7A2-4E61-875E-856EBECEEA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52F1B9A-A041-46F1-B35D-A2838AEA7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B9EA7E74-2AC6-4900-970C-0EA18779D530}"/>
              </a:ext>
            </a:extLst>
          </p:cNvPr>
          <p:cNvSpPr>
            <a:spLocks noGrp="1"/>
          </p:cNvSpPr>
          <p:nvPr>
            <p:ph type="dt" sz="half" idx="10"/>
          </p:nvPr>
        </p:nvSpPr>
        <p:spPr/>
        <p:txBody>
          <a:bodyPr/>
          <a:lstStyle/>
          <a:p>
            <a:fld id="{790A4807-6236-4D26-AFEE-1670235203E7}" type="datetimeFigureOut">
              <a:rPr lang="da-DK" smtClean="0"/>
              <a:t>17-01-2025</a:t>
            </a:fld>
            <a:endParaRPr lang="da-DK"/>
          </a:p>
        </p:txBody>
      </p:sp>
      <p:sp>
        <p:nvSpPr>
          <p:cNvPr id="6" name="Pladsholder til sidefod 5">
            <a:extLst>
              <a:ext uri="{FF2B5EF4-FFF2-40B4-BE49-F238E27FC236}">
                <a16:creationId xmlns:a16="http://schemas.microsoft.com/office/drawing/2014/main" id="{F4F1F6C5-D383-4AF8-915E-AE718B87BA1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8F5E1D1-172C-432E-8FD5-A1FE2EDDB614}"/>
              </a:ext>
            </a:extLst>
          </p:cNvPr>
          <p:cNvSpPr>
            <a:spLocks noGrp="1"/>
          </p:cNvSpPr>
          <p:nvPr>
            <p:ph type="sldNum" sz="quarter" idx="12"/>
          </p:nvPr>
        </p:nvSpPr>
        <p:spPr/>
        <p:txBody>
          <a:bodyPr/>
          <a:lstStyle/>
          <a:p>
            <a:fld id="{47AC38CD-84D6-4157-A6B4-6285FCD3F1DC}" type="slidenum">
              <a:rPr lang="da-DK" smtClean="0"/>
              <a:t>‹nr.›</a:t>
            </a:fld>
            <a:endParaRPr lang="da-DK"/>
          </a:p>
        </p:txBody>
      </p:sp>
    </p:spTree>
    <p:extLst>
      <p:ext uri="{BB962C8B-B14F-4D97-AF65-F5344CB8AC3E}">
        <p14:creationId xmlns:p14="http://schemas.microsoft.com/office/powerpoint/2010/main" val="368390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A8799C5-860D-4357-B814-AB875DB464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B67DF75-1D0D-4753-90D4-031CC190F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01E71B4-0EDE-47D4-AF96-7C39DB35E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A4807-6236-4D26-AFEE-1670235203E7}" type="datetimeFigureOut">
              <a:rPr lang="da-DK" smtClean="0"/>
              <a:t>17-01-2025</a:t>
            </a:fld>
            <a:endParaRPr lang="da-DK"/>
          </a:p>
        </p:txBody>
      </p:sp>
      <p:sp>
        <p:nvSpPr>
          <p:cNvPr id="5" name="Pladsholder til sidefod 4">
            <a:extLst>
              <a:ext uri="{FF2B5EF4-FFF2-40B4-BE49-F238E27FC236}">
                <a16:creationId xmlns:a16="http://schemas.microsoft.com/office/drawing/2014/main" id="{4783D78C-FEC8-4126-BB55-E88EF8A7D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31E16FD3-5D6F-4ED9-BF2C-D55C42E94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AC38CD-84D6-4157-A6B4-6285FCD3F1DC}" type="slidenum">
              <a:rPr lang="da-DK" smtClean="0"/>
              <a:t>‹nr.›</a:t>
            </a:fld>
            <a:endParaRPr lang="da-DK"/>
          </a:p>
        </p:txBody>
      </p:sp>
    </p:spTree>
    <p:extLst>
      <p:ext uri="{BB962C8B-B14F-4D97-AF65-F5344CB8AC3E}">
        <p14:creationId xmlns:p14="http://schemas.microsoft.com/office/powerpoint/2010/main" val="3735366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hart" Target="../charts/chart1.xml"/><Relationship Id="rId7" Type="http://schemas.openxmlformats.org/officeDocument/2006/relationships/hyperlink" Target="https://kosth&#229;ndbogen.dk/content/kost-til-sm%C3%A5tspisende-voksn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altomkost.dk/fakta/naeringsindhold-i-maden/energiprocenter/" TargetMode="External"/><Relationship Id="rId5" Type="http://schemas.openxmlformats.org/officeDocument/2006/relationships/image" Target="../media/image1.jp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rnaeringsfokus.dk/vidste-du-at/tomme-kalorier/3-5-aarige-boern" TargetMode="Externa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D4E9AFC-6997-4563-AB50-7FD1C6D0A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sp>
        <p:nvSpPr>
          <p:cNvPr id="2" name="Tekstfelt 1">
            <a:extLst>
              <a:ext uri="{FF2B5EF4-FFF2-40B4-BE49-F238E27FC236}">
                <a16:creationId xmlns:a16="http://schemas.microsoft.com/office/drawing/2014/main" id="{A1D6B55F-D061-47B6-A834-EB7640CA4D68}"/>
              </a:ext>
            </a:extLst>
          </p:cNvPr>
          <p:cNvSpPr txBox="1"/>
          <p:nvPr/>
        </p:nvSpPr>
        <p:spPr>
          <a:xfrm>
            <a:off x="3555051" y="3683237"/>
            <a:ext cx="4563454" cy="646331"/>
          </a:xfrm>
          <a:prstGeom prst="rect">
            <a:avLst/>
          </a:prstGeom>
          <a:noFill/>
        </p:spPr>
        <p:txBody>
          <a:bodyPr wrap="square" rtlCol="0">
            <a:spAutoFit/>
          </a:bodyPr>
          <a:lstStyle/>
          <a:p>
            <a:r>
              <a:rPr lang="da-DK" sz="3600" b="1" dirty="0"/>
              <a:t>Fokus på </a:t>
            </a:r>
            <a:r>
              <a:rPr lang="da-DK" sz="3600" b="1" i="1" dirty="0" err="1"/>
              <a:t>småtspisende</a:t>
            </a:r>
            <a:endParaRPr lang="da-DK" sz="3600" b="1" i="1" dirty="0"/>
          </a:p>
        </p:txBody>
      </p:sp>
      <p:pic>
        <p:nvPicPr>
          <p:cNvPr id="3" name="Billede 2">
            <a:extLst>
              <a:ext uri="{FF2B5EF4-FFF2-40B4-BE49-F238E27FC236}">
                <a16:creationId xmlns:a16="http://schemas.microsoft.com/office/drawing/2014/main" id="{7383A23B-CEF4-5644-AD29-EFCF1713AC04}"/>
              </a:ext>
            </a:extLst>
          </p:cNvPr>
          <p:cNvPicPr>
            <a:picLocks noChangeAspect="1"/>
          </p:cNvPicPr>
          <p:nvPr/>
        </p:nvPicPr>
        <p:blipFill>
          <a:blip r:embed="rId3"/>
          <a:stretch>
            <a:fillRect/>
          </a:stretch>
        </p:blipFill>
        <p:spPr>
          <a:xfrm>
            <a:off x="-28003" y="-4656"/>
            <a:ext cx="12192000" cy="1695204"/>
          </a:xfrm>
          <a:prstGeom prst="rect">
            <a:avLst/>
          </a:prstGeom>
        </p:spPr>
      </p:pic>
    </p:spTree>
    <p:extLst>
      <p:ext uri="{BB962C8B-B14F-4D97-AF65-F5344CB8AC3E}">
        <p14:creationId xmlns:p14="http://schemas.microsoft.com/office/powerpoint/2010/main" val="238410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6A567C7B-BD2B-83DB-D38F-F116DF3587E6}"/>
              </a:ext>
            </a:extLst>
          </p:cNvPr>
          <p:cNvPicPr>
            <a:picLocks noChangeAspect="1"/>
          </p:cNvPicPr>
          <p:nvPr/>
        </p:nvPicPr>
        <p:blipFill rotWithShape="1">
          <a:blip r:embed="rId2">
            <a:extLst>
              <a:ext uri="{28A0092B-C50C-407E-A947-70E740481C1C}">
                <a14:useLocalDpi xmlns:a14="http://schemas.microsoft.com/office/drawing/2010/main" val="0"/>
              </a:ext>
            </a:extLst>
          </a:blip>
          <a:srcRect l="55455" r="14227"/>
          <a:stretch/>
        </p:blipFill>
        <p:spPr>
          <a:xfrm>
            <a:off x="7003151" y="2903118"/>
            <a:ext cx="2638609" cy="2838124"/>
          </a:xfrm>
          <a:prstGeom prst="rect">
            <a:avLst/>
          </a:prstGeom>
        </p:spPr>
      </p:pic>
      <p:sp>
        <p:nvSpPr>
          <p:cNvPr id="3" name="Pladsholder til tekst 2">
            <a:extLst>
              <a:ext uri="{FF2B5EF4-FFF2-40B4-BE49-F238E27FC236}">
                <a16:creationId xmlns:a16="http://schemas.microsoft.com/office/drawing/2014/main" id="{044FB8E1-6035-43F5-8FE5-26C6C48B8C1A}"/>
              </a:ext>
            </a:extLst>
          </p:cNvPr>
          <p:cNvSpPr>
            <a:spLocks noGrp="1"/>
          </p:cNvSpPr>
          <p:nvPr>
            <p:ph type="body" idx="1"/>
          </p:nvPr>
        </p:nvSpPr>
        <p:spPr>
          <a:xfrm>
            <a:off x="2174817" y="2261667"/>
            <a:ext cx="2221907" cy="823912"/>
          </a:xfrm>
        </p:spPr>
        <p:txBody>
          <a:bodyPr anchor="ctr">
            <a:normAutofit/>
          </a:bodyPr>
          <a:lstStyle/>
          <a:p>
            <a:pPr algn="ctr"/>
            <a:r>
              <a:rPr lang="da-DK" sz="1800" b="0" dirty="0">
                <a:solidFill>
                  <a:schemeClr val="accent1"/>
                </a:solidFill>
              </a:rPr>
              <a:t>God appetit</a:t>
            </a:r>
          </a:p>
        </p:txBody>
      </p:sp>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7218499" y="2261667"/>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825088" y="1695942"/>
            <a:ext cx="2122723" cy="584775"/>
          </a:xfrm>
          <a:prstGeom prst="rect">
            <a:avLst/>
          </a:prstGeom>
          <a:noFill/>
        </p:spPr>
        <p:txBody>
          <a:bodyPr wrap="square" rtlCol="0">
            <a:spAutoFit/>
          </a:bodyPr>
          <a:lstStyle/>
          <a:p>
            <a:r>
              <a:rPr lang="da-DK" sz="3200" b="1" dirty="0">
                <a:latin typeface="+mj-lt"/>
              </a:rPr>
              <a:t>Aftensmad </a:t>
            </a:r>
          </a:p>
        </p:txBody>
      </p:sp>
      <p:pic>
        <p:nvPicPr>
          <p:cNvPr id="4" name="Billede 3">
            <a:extLst>
              <a:ext uri="{FF2B5EF4-FFF2-40B4-BE49-F238E27FC236}">
                <a16:creationId xmlns:a16="http://schemas.microsoft.com/office/drawing/2014/main" id="{5AE603CB-B0D5-4E48-B2E9-2424880A6B30}"/>
              </a:ext>
            </a:extLst>
          </p:cNvPr>
          <p:cNvPicPr>
            <a:picLocks noChangeAspect="1"/>
          </p:cNvPicPr>
          <p:nvPr/>
        </p:nvPicPr>
        <p:blipFill rotWithShape="1">
          <a:blip r:embed="rId2">
            <a:extLst>
              <a:ext uri="{28A0092B-C50C-407E-A947-70E740481C1C}">
                <a14:useLocalDpi xmlns:a14="http://schemas.microsoft.com/office/drawing/2010/main" val="0"/>
              </a:ext>
            </a:extLst>
          </a:blip>
          <a:srcRect r="69094"/>
          <a:stretch/>
        </p:blipFill>
        <p:spPr>
          <a:xfrm>
            <a:off x="1800327" y="2911487"/>
            <a:ext cx="2689789" cy="2838124"/>
          </a:xfrm>
          <a:prstGeom prst="rect">
            <a:avLst/>
          </a:prstGeom>
        </p:spPr>
      </p:pic>
      <p:pic>
        <p:nvPicPr>
          <p:cNvPr id="10" name="Billede 9">
            <a:extLst>
              <a:ext uri="{FF2B5EF4-FFF2-40B4-BE49-F238E27FC236}">
                <a16:creationId xmlns:a16="http://schemas.microsoft.com/office/drawing/2014/main" id="{2F6A76BD-5F38-4F0B-8706-8F0D31384E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sp>
        <p:nvSpPr>
          <p:cNvPr id="2" name="Tekstfelt 1">
            <a:extLst>
              <a:ext uri="{FF2B5EF4-FFF2-40B4-BE49-F238E27FC236}">
                <a16:creationId xmlns:a16="http://schemas.microsoft.com/office/drawing/2014/main" id="{3FB83566-F4D7-4B86-AB0A-A93462859E6C}"/>
              </a:ext>
            </a:extLst>
          </p:cNvPr>
          <p:cNvSpPr txBox="1"/>
          <p:nvPr/>
        </p:nvSpPr>
        <p:spPr>
          <a:xfrm>
            <a:off x="9443562" y="3755107"/>
            <a:ext cx="1718489" cy="461665"/>
          </a:xfrm>
          <a:prstGeom prst="rect">
            <a:avLst/>
          </a:prstGeom>
          <a:noFill/>
        </p:spPr>
        <p:txBody>
          <a:bodyPr wrap="square" rtlCol="0">
            <a:spAutoFit/>
          </a:bodyPr>
          <a:lstStyle/>
          <a:p>
            <a:r>
              <a:rPr lang="da-DK" sz="1200" dirty="0"/>
              <a:t>Krydderkrebinetter af 100 g kød med 10% fedt</a:t>
            </a:r>
          </a:p>
        </p:txBody>
      </p:sp>
      <p:sp>
        <p:nvSpPr>
          <p:cNvPr id="11" name="Tekstfelt 10">
            <a:extLst>
              <a:ext uri="{FF2B5EF4-FFF2-40B4-BE49-F238E27FC236}">
                <a16:creationId xmlns:a16="http://schemas.microsoft.com/office/drawing/2014/main" id="{2C3F4A67-B76F-4621-B9F5-7771F6C9AB18}"/>
              </a:ext>
            </a:extLst>
          </p:cNvPr>
          <p:cNvSpPr txBox="1"/>
          <p:nvPr/>
        </p:nvSpPr>
        <p:spPr>
          <a:xfrm>
            <a:off x="6181363" y="2967335"/>
            <a:ext cx="821788" cy="461665"/>
          </a:xfrm>
          <a:prstGeom prst="rect">
            <a:avLst/>
          </a:prstGeom>
          <a:noFill/>
        </p:spPr>
        <p:txBody>
          <a:bodyPr wrap="square" rtlCol="0">
            <a:spAutoFit/>
          </a:bodyPr>
          <a:lstStyle/>
          <a:p>
            <a:r>
              <a:rPr lang="da-DK" sz="1200" dirty="0"/>
              <a:t>Sødmælk (1 dl)</a:t>
            </a:r>
          </a:p>
        </p:txBody>
      </p:sp>
      <p:sp>
        <p:nvSpPr>
          <p:cNvPr id="12" name="Tekstfelt 11">
            <a:extLst>
              <a:ext uri="{FF2B5EF4-FFF2-40B4-BE49-F238E27FC236}">
                <a16:creationId xmlns:a16="http://schemas.microsoft.com/office/drawing/2014/main" id="{DC2AD3BF-E183-410E-A329-09688C1AB64B}"/>
              </a:ext>
            </a:extLst>
          </p:cNvPr>
          <p:cNvSpPr txBox="1"/>
          <p:nvPr/>
        </p:nvSpPr>
        <p:spPr>
          <a:xfrm>
            <a:off x="10141015" y="4518218"/>
            <a:ext cx="1882662" cy="461665"/>
          </a:xfrm>
          <a:prstGeom prst="rect">
            <a:avLst/>
          </a:prstGeom>
          <a:noFill/>
        </p:spPr>
        <p:txBody>
          <a:bodyPr wrap="square" rtlCol="0">
            <a:spAutoFit/>
          </a:bodyPr>
          <a:lstStyle/>
          <a:p>
            <a:r>
              <a:rPr lang="da-DK" sz="1200" dirty="0"/>
              <a:t>Kartoffelmos (80 g) med piskefløde og smør</a:t>
            </a:r>
          </a:p>
        </p:txBody>
      </p:sp>
      <p:sp>
        <p:nvSpPr>
          <p:cNvPr id="6" name="Tekstfelt 5">
            <a:extLst>
              <a:ext uri="{FF2B5EF4-FFF2-40B4-BE49-F238E27FC236}">
                <a16:creationId xmlns:a16="http://schemas.microsoft.com/office/drawing/2014/main" id="{D1E9383D-D0E4-4386-9F31-720EC4E5A0FA}"/>
              </a:ext>
            </a:extLst>
          </p:cNvPr>
          <p:cNvSpPr txBox="1"/>
          <p:nvPr/>
        </p:nvSpPr>
        <p:spPr>
          <a:xfrm>
            <a:off x="3590711" y="6249393"/>
            <a:ext cx="4780768" cy="523220"/>
          </a:xfrm>
          <a:prstGeom prst="rect">
            <a:avLst/>
          </a:prstGeom>
          <a:solidFill>
            <a:schemeClr val="bg1">
              <a:lumMod val="95000"/>
            </a:schemeClr>
          </a:solidFill>
        </p:spPr>
        <p:txBody>
          <a:bodyPr wrap="square" rtlCol="0">
            <a:spAutoFit/>
          </a:bodyPr>
          <a:lstStyle/>
          <a:p>
            <a:r>
              <a:rPr lang="da-DK" sz="1400" dirty="0"/>
              <a:t>Tip: Spis kød, sovs og kartofler frem for grøntsager. Brug også gerne rigeligt med fedtstof  i fx kartoffelmos.</a:t>
            </a:r>
          </a:p>
        </p:txBody>
      </p:sp>
      <p:cxnSp>
        <p:nvCxnSpPr>
          <p:cNvPr id="15" name="Lige forbindelse 14">
            <a:extLst>
              <a:ext uri="{FF2B5EF4-FFF2-40B4-BE49-F238E27FC236}">
                <a16:creationId xmlns:a16="http://schemas.microsoft.com/office/drawing/2014/main" id="{46621557-A5C9-4919-BC77-34EEE74F69D5}"/>
              </a:ext>
            </a:extLst>
          </p:cNvPr>
          <p:cNvCxnSpPr>
            <a:cxnSpLocks/>
          </p:cNvCxnSpPr>
          <p:nvPr/>
        </p:nvCxnSpPr>
        <p:spPr>
          <a:xfrm flipV="1">
            <a:off x="6825899" y="3214720"/>
            <a:ext cx="662924"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Lige forbindelse 17">
            <a:extLst>
              <a:ext uri="{FF2B5EF4-FFF2-40B4-BE49-F238E27FC236}">
                <a16:creationId xmlns:a16="http://schemas.microsoft.com/office/drawing/2014/main" id="{EA3322E1-E3EB-473E-967F-74070B42B968}"/>
              </a:ext>
            </a:extLst>
          </p:cNvPr>
          <p:cNvCxnSpPr>
            <a:cxnSpLocks/>
          </p:cNvCxnSpPr>
          <p:nvPr/>
        </p:nvCxnSpPr>
        <p:spPr>
          <a:xfrm>
            <a:off x="8169980" y="3999653"/>
            <a:ext cx="127358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85ACC8E2-01B9-4831-AFAB-D4C8092B6A77}"/>
              </a:ext>
            </a:extLst>
          </p:cNvPr>
          <p:cNvCxnSpPr>
            <a:cxnSpLocks/>
          </p:cNvCxnSpPr>
          <p:nvPr/>
        </p:nvCxnSpPr>
        <p:spPr>
          <a:xfrm>
            <a:off x="8833713" y="4749051"/>
            <a:ext cx="1307302" cy="0"/>
          </a:xfrm>
          <a:prstGeom prst="line">
            <a:avLst/>
          </a:prstGeom>
        </p:spPr>
        <p:style>
          <a:lnRef idx="1">
            <a:schemeClr val="accent3"/>
          </a:lnRef>
          <a:fillRef idx="0">
            <a:schemeClr val="accent3"/>
          </a:fillRef>
          <a:effectRef idx="0">
            <a:schemeClr val="accent3"/>
          </a:effectRef>
          <a:fontRef idx="minor">
            <a:schemeClr val="tx1"/>
          </a:fontRef>
        </p:style>
      </p:cxnSp>
      <p:sp>
        <p:nvSpPr>
          <p:cNvPr id="14" name="Tekstfelt 13">
            <a:extLst>
              <a:ext uri="{FF2B5EF4-FFF2-40B4-BE49-F238E27FC236}">
                <a16:creationId xmlns:a16="http://schemas.microsoft.com/office/drawing/2014/main" id="{4C40E719-DAA1-6589-6993-67C6B0456C13}"/>
              </a:ext>
            </a:extLst>
          </p:cNvPr>
          <p:cNvSpPr txBox="1"/>
          <p:nvPr/>
        </p:nvSpPr>
        <p:spPr>
          <a:xfrm>
            <a:off x="1836217" y="5730419"/>
            <a:ext cx="3116291" cy="369332"/>
          </a:xfrm>
          <a:prstGeom prst="rect">
            <a:avLst/>
          </a:prstGeom>
          <a:noFill/>
        </p:spPr>
        <p:txBody>
          <a:bodyPr wrap="square" rtlCol="0">
            <a:spAutoFit/>
          </a:bodyPr>
          <a:lstStyle/>
          <a:p>
            <a:r>
              <a:rPr lang="da-DK" dirty="0"/>
              <a:t>2491 kJ = 593 kcal, 35 g protein</a:t>
            </a:r>
          </a:p>
        </p:txBody>
      </p:sp>
      <p:sp>
        <p:nvSpPr>
          <p:cNvPr id="16" name="Tekstfelt 15">
            <a:extLst>
              <a:ext uri="{FF2B5EF4-FFF2-40B4-BE49-F238E27FC236}">
                <a16:creationId xmlns:a16="http://schemas.microsoft.com/office/drawing/2014/main" id="{A8D68810-DFF1-529B-31FF-E639EAE92BD6}"/>
              </a:ext>
            </a:extLst>
          </p:cNvPr>
          <p:cNvSpPr txBox="1"/>
          <p:nvPr/>
        </p:nvSpPr>
        <p:spPr>
          <a:xfrm>
            <a:off x="6840376" y="5748707"/>
            <a:ext cx="3294330" cy="369332"/>
          </a:xfrm>
          <a:prstGeom prst="rect">
            <a:avLst/>
          </a:prstGeom>
          <a:noFill/>
        </p:spPr>
        <p:txBody>
          <a:bodyPr wrap="square" rtlCol="0">
            <a:spAutoFit/>
          </a:bodyPr>
          <a:lstStyle/>
          <a:p>
            <a:r>
              <a:rPr lang="da-DK" dirty="0"/>
              <a:t>2482 kJ = 591 kcal, 28 g protein</a:t>
            </a:r>
          </a:p>
        </p:txBody>
      </p:sp>
      <p:cxnSp>
        <p:nvCxnSpPr>
          <p:cNvPr id="20" name="Lige forbindelse 19">
            <a:extLst>
              <a:ext uri="{FF2B5EF4-FFF2-40B4-BE49-F238E27FC236}">
                <a16:creationId xmlns:a16="http://schemas.microsoft.com/office/drawing/2014/main" id="{B3A4A510-BD4F-F02A-778C-84D481566EDA}"/>
              </a:ext>
            </a:extLst>
          </p:cNvPr>
          <p:cNvCxnSpPr>
            <a:cxnSpLocks/>
          </p:cNvCxnSpPr>
          <p:nvPr/>
        </p:nvCxnSpPr>
        <p:spPr>
          <a:xfrm flipV="1">
            <a:off x="2035107" y="4292913"/>
            <a:ext cx="662924"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B328F052-91A3-43E3-FD43-5D660AAB9053}"/>
              </a:ext>
            </a:extLst>
          </p:cNvPr>
          <p:cNvCxnSpPr>
            <a:cxnSpLocks/>
          </p:cNvCxnSpPr>
          <p:nvPr/>
        </p:nvCxnSpPr>
        <p:spPr>
          <a:xfrm>
            <a:off x="3740328" y="4047356"/>
            <a:ext cx="900191"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11187E95-5CC5-9009-3918-D23BDC48F125}"/>
              </a:ext>
            </a:extLst>
          </p:cNvPr>
          <p:cNvCxnSpPr>
            <a:cxnSpLocks/>
          </p:cNvCxnSpPr>
          <p:nvPr/>
        </p:nvCxnSpPr>
        <p:spPr>
          <a:xfrm>
            <a:off x="3563621" y="4965780"/>
            <a:ext cx="1026486" cy="0"/>
          </a:xfrm>
          <a:prstGeom prst="line">
            <a:avLst/>
          </a:prstGeom>
        </p:spPr>
        <p:style>
          <a:lnRef idx="1">
            <a:schemeClr val="accent3"/>
          </a:lnRef>
          <a:fillRef idx="0">
            <a:schemeClr val="accent3"/>
          </a:fillRef>
          <a:effectRef idx="0">
            <a:schemeClr val="accent3"/>
          </a:effectRef>
          <a:fontRef idx="minor">
            <a:schemeClr val="tx1"/>
          </a:fontRef>
        </p:style>
      </p:cxnSp>
      <p:sp>
        <p:nvSpPr>
          <p:cNvPr id="25" name="Tekstfelt 24">
            <a:extLst>
              <a:ext uri="{FF2B5EF4-FFF2-40B4-BE49-F238E27FC236}">
                <a16:creationId xmlns:a16="http://schemas.microsoft.com/office/drawing/2014/main" id="{61548D66-C17D-AA1D-E80F-B9BA54104EE2}"/>
              </a:ext>
            </a:extLst>
          </p:cNvPr>
          <p:cNvSpPr txBox="1"/>
          <p:nvPr/>
        </p:nvSpPr>
        <p:spPr>
          <a:xfrm>
            <a:off x="1029949" y="4056553"/>
            <a:ext cx="1164836" cy="461665"/>
          </a:xfrm>
          <a:prstGeom prst="rect">
            <a:avLst/>
          </a:prstGeom>
          <a:noFill/>
        </p:spPr>
        <p:txBody>
          <a:bodyPr wrap="square" rtlCol="0">
            <a:spAutoFit/>
          </a:bodyPr>
          <a:lstStyle/>
          <a:p>
            <a:r>
              <a:rPr lang="da-DK" sz="1200" dirty="0"/>
              <a:t>Kogte kartofler (200 g)</a:t>
            </a:r>
          </a:p>
        </p:txBody>
      </p:sp>
      <p:sp>
        <p:nvSpPr>
          <p:cNvPr id="26" name="Tekstfelt 25">
            <a:extLst>
              <a:ext uri="{FF2B5EF4-FFF2-40B4-BE49-F238E27FC236}">
                <a16:creationId xmlns:a16="http://schemas.microsoft.com/office/drawing/2014/main" id="{6AA3135A-C49A-4798-D898-7B3E947A1B9A}"/>
              </a:ext>
            </a:extLst>
          </p:cNvPr>
          <p:cNvSpPr txBox="1"/>
          <p:nvPr/>
        </p:nvSpPr>
        <p:spPr>
          <a:xfrm>
            <a:off x="4617793" y="4734947"/>
            <a:ext cx="1164836" cy="461665"/>
          </a:xfrm>
          <a:prstGeom prst="rect">
            <a:avLst/>
          </a:prstGeom>
          <a:noFill/>
        </p:spPr>
        <p:txBody>
          <a:bodyPr wrap="square" rtlCol="0">
            <a:spAutoFit/>
          </a:bodyPr>
          <a:lstStyle/>
          <a:p>
            <a:r>
              <a:rPr lang="da-DK" sz="1200" dirty="0"/>
              <a:t>Kogte ærter</a:t>
            </a:r>
          </a:p>
          <a:p>
            <a:r>
              <a:rPr lang="da-DK" sz="1200" dirty="0"/>
              <a:t>(100 g)</a:t>
            </a:r>
          </a:p>
        </p:txBody>
      </p:sp>
      <p:cxnSp>
        <p:nvCxnSpPr>
          <p:cNvPr id="27" name="Lige forbindelse 26">
            <a:extLst>
              <a:ext uri="{FF2B5EF4-FFF2-40B4-BE49-F238E27FC236}">
                <a16:creationId xmlns:a16="http://schemas.microsoft.com/office/drawing/2014/main" id="{33176A0E-36FD-B3B5-3D35-EEA3A38BB21F}"/>
              </a:ext>
            </a:extLst>
          </p:cNvPr>
          <p:cNvCxnSpPr>
            <a:cxnSpLocks/>
          </p:cNvCxnSpPr>
          <p:nvPr/>
        </p:nvCxnSpPr>
        <p:spPr>
          <a:xfrm>
            <a:off x="7096543" y="4732056"/>
            <a:ext cx="812115" cy="0"/>
          </a:xfrm>
          <a:prstGeom prst="line">
            <a:avLst/>
          </a:prstGeom>
        </p:spPr>
        <p:style>
          <a:lnRef idx="1">
            <a:schemeClr val="accent3"/>
          </a:lnRef>
          <a:fillRef idx="0">
            <a:schemeClr val="accent3"/>
          </a:fillRef>
          <a:effectRef idx="0">
            <a:schemeClr val="accent3"/>
          </a:effectRef>
          <a:fontRef idx="minor">
            <a:schemeClr val="tx1"/>
          </a:fontRef>
        </p:style>
      </p:cxnSp>
      <p:sp>
        <p:nvSpPr>
          <p:cNvPr id="29" name="Tekstfelt 28">
            <a:extLst>
              <a:ext uri="{FF2B5EF4-FFF2-40B4-BE49-F238E27FC236}">
                <a16:creationId xmlns:a16="http://schemas.microsoft.com/office/drawing/2014/main" id="{8F51DCDF-4994-BC12-75FD-3ABBC84C79EC}"/>
              </a:ext>
            </a:extLst>
          </p:cNvPr>
          <p:cNvSpPr txBox="1"/>
          <p:nvPr/>
        </p:nvSpPr>
        <p:spPr>
          <a:xfrm>
            <a:off x="6294668" y="4506383"/>
            <a:ext cx="1164836" cy="461665"/>
          </a:xfrm>
          <a:prstGeom prst="rect">
            <a:avLst/>
          </a:prstGeom>
          <a:noFill/>
        </p:spPr>
        <p:txBody>
          <a:bodyPr wrap="square" rtlCol="0">
            <a:spAutoFit/>
          </a:bodyPr>
          <a:lstStyle/>
          <a:p>
            <a:r>
              <a:rPr lang="da-DK" sz="1200" dirty="0"/>
              <a:t>Kogte ærter</a:t>
            </a:r>
          </a:p>
          <a:p>
            <a:r>
              <a:rPr lang="da-DK" sz="1200" dirty="0"/>
              <a:t>(30 g)</a:t>
            </a:r>
          </a:p>
        </p:txBody>
      </p:sp>
      <p:sp>
        <p:nvSpPr>
          <p:cNvPr id="30" name="Tekstfelt 29">
            <a:extLst>
              <a:ext uri="{FF2B5EF4-FFF2-40B4-BE49-F238E27FC236}">
                <a16:creationId xmlns:a16="http://schemas.microsoft.com/office/drawing/2014/main" id="{D928D283-8826-03E4-00AF-21BE3B84D04E}"/>
              </a:ext>
            </a:extLst>
          </p:cNvPr>
          <p:cNvSpPr txBox="1"/>
          <p:nvPr/>
        </p:nvSpPr>
        <p:spPr>
          <a:xfrm>
            <a:off x="4617793" y="3816523"/>
            <a:ext cx="1733432" cy="461665"/>
          </a:xfrm>
          <a:prstGeom prst="rect">
            <a:avLst/>
          </a:prstGeom>
          <a:noFill/>
        </p:spPr>
        <p:txBody>
          <a:bodyPr wrap="square" rtlCol="0">
            <a:spAutoFit/>
          </a:bodyPr>
          <a:lstStyle/>
          <a:p>
            <a:r>
              <a:rPr lang="da-DK" sz="1200" dirty="0"/>
              <a:t>Krydderkrebinetter af 125 g kød med 10% fedt</a:t>
            </a:r>
          </a:p>
        </p:txBody>
      </p:sp>
      <p:pic>
        <p:nvPicPr>
          <p:cNvPr id="7" name="Billede 6">
            <a:extLst>
              <a:ext uri="{FF2B5EF4-FFF2-40B4-BE49-F238E27FC236}">
                <a16:creationId xmlns:a16="http://schemas.microsoft.com/office/drawing/2014/main" id="{CD5DD7A9-150E-F242-8DAB-D4EF1BD9DE3E}"/>
              </a:ext>
            </a:extLst>
          </p:cNvPr>
          <p:cNvPicPr>
            <a:picLocks noChangeAspect="1"/>
          </p:cNvPicPr>
          <p:nvPr/>
        </p:nvPicPr>
        <p:blipFill>
          <a:blip r:embed="rId4"/>
          <a:stretch>
            <a:fillRect/>
          </a:stretch>
        </p:blipFill>
        <p:spPr>
          <a:xfrm>
            <a:off x="0" y="9632"/>
            <a:ext cx="12192000" cy="1695204"/>
          </a:xfrm>
          <a:prstGeom prst="rect">
            <a:avLst/>
          </a:prstGeom>
        </p:spPr>
      </p:pic>
    </p:spTree>
    <p:extLst>
      <p:ext uri="{BB962C8B-B14F-4D97-AF65-F5344CB8AC3E}">
        <p14:creationId xmlns:p14="http://schemas.microsoft.com/office/powerpoint/2010/main" val="677692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4633410" y="2122678"/>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751104" y="1699792"/>
            <a:ext cx="2689789" cy="584775"/>
          </a:xfrm>
          <a:prstGeom prst="rect">
            <a:avLst/>
          </a:prstGeom>
          <a:noFill/>
        </p:spPr>
        <p:txBody>
          <a:bodyPr wrap="square" rtlCol="0">
            <a:spAutoFit/>
          </a:bodyPr>
          <a:lstStyle/>
          <a:p>
            <a:r>
              <a:rPr lang="da-DK" sz="3200" b="1" dirty="0">
                <a:latin typeface="+mj-lt"/>
              </a:rPr>
              <a:t>Mellemmåltid</a:t>
            </a:r>
            <a:endParaRPr lang="da-DK" sz="3200" b="1" dirty="0">
              <a:solidFill>
                <a:schemeClr val="accent6">
                  <a:lumMod val="75000"/>
                </a:schemeClr>
              </a:solidFill>
              <a:latin typeface="+mj-lt"/>
            </a:endParaRPr>
          </a:p>
        </p:txBody>
      </p:sp>
      <p:pic>
        <p:nvPicPr>
          <p:cNvPr id="10" name="Billede 9">
            <a:extLst>
              <a:ext uri="{FF2B5EF4-FFF2-40B4-BE49-F238E27FC236}">
                <a16:creationId xmlns:a16="http://schemas.microsoft.com/office/drawing/2014/main" id="{2A6280A2-2BA3-41A5-A4CB-E68BF4C33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3" name="Billede 2">
            <a:extLst>
              <a:ext uri="{FF2B5EF4-FFF2-40B4-BE49-F238E27FC236}">
                <a16:creationId xmlns:a16="http://schemas.microsoft.com/office/drawing/2014/main" id="{DF3F7B15-C519-42A3-BE4A-56E06A97F830}"/>
              </a:ext>
            </a:extLst>
          </p:cNvPr>
          <p:cNvPicPr>
            <a:picLocks noChangeAspect="1"/>
          </p:cNvPicPr>
          <p:nvPr/>
        </p:nvPicPr>
        <p:blipFill rotWithShape="1">
          <a:blip r:embed="rId3">
            <a:extLst>
              <a:ext uri="{28A0092B-C50C-407E-A947-70E740481C1C}">
                <a14:useLocalDpi xmlns:a14="http://schemas.microsoft.com/office/drawing/2010/main" val="0"/>
              </a:ext>
            </a:extLst>
          </a:blip>
          <a:srcRect b="9871"/>
          <a:stretch/>
        </p:blipFill>
        <p:spPr>
          <a:xfrm>
            <a:off x="343270" y="2980130"/>
            <a:ext cx="3392079" cy="2325992"/>
          </a:xfrm>
          <a:prstGeom prst="rect">
            <a:avLst/>
          </a:prstGeom>
        </p:spPr>
      </p:pic>
      <p:pic>
        <p:nvPicPr>
          <p:cNvPr id="6" name="Billede 5">
            <a:extLst>
              <a:ext uri="{FF2B5EF4-FFF2-40B4-BE49-F238E27FC236}">
                <a16:creationId xmlns:a16="http://schemas.microsoft.com/office/drawing/2014/main" id="{3BEF1E95-0DB2-4796-8C7B-079A36C4B631}"/>
              </a:ext>
            </a:extLst>
          </p:cNvPr>
          <p:cNvPicPr>
            <a:picLocks noChangeAspect="1"/>
          </p:cNvPicPr>
          <p:nvPr/>
        </p:nvPicPr>
        <p:blipFill rotWithShape="1">
          <a:blip r:embed="rId4">
            <a:extLst>
              <a:ext uri="{28A0092B-C50C-407E-A947-70E740481C1C}">
                <a14:useLocalDpi xmlns:a14="http://schemas.microsoft.com/office/drawing/2010/main" val="0"/>
              </a:ext>
            </a:extLst>
          </a:blip>
          <a:srcRect b="11014"/>
          <a:stretch/>
        </p:blipFill>
        <p:spPr>
          <a:xfrm>
            <a:off x="4368654" y="2980132"/>
            <a:ext cx="3219300" cy="2363394"/>
          </a:xfrm>
          <a:prstGeom prst="rect">
            <a:avLst/>
          </a:prstGeom>
        </p:spPr>
      </p:pic>
      <p:pic>
        <p:nvPicPr>
          <p:cNvPr id="4" name="Billede 3">
            <a:extLst>
              <a:ext uri="{FF2B5EF4-FFF2-40B4-BE49-F238E27FC236}">
                <a16:creationId xmlns:a16="http://schemas.microsoft.com/office/drawing/2014/main" id="{851E1F14-7AD5-42C6-9C44-7B1ADBB79BAB}"/>
              </a:ext>
            </a:extLst>
          </p:cNvPr>
          <p:cNvPicPr>
            <a:picLocks noChangeAspect="1"/>
          </p:cNvPicPr>
          <p:nvPr/>
        </p:nvPicPr>
        <p:blipFill rotWithShape="1">
          <a:blip r:embed="rId5">
            <a:extLst>
              <a:ext uri="{28A0092B-C50C-407E-A947-70E740481C1C}">
                <a14:useLocalDpi xmlns:a14="http://schemas.microsoft.com/office/drawing/2010/main" val="0"/>
              </a:ext>
            </a:extLst>
          </a:blip>
          <a:srcRect b="9999"/>
          <a:stretch/>
        </p:blipFill>
        <p:spPr>
          <a:xfrm>
            <a:off x="8383617" y="2870390"/>
            <a:ext cx="3122399" cy="2421443"/>
          </a:xfrm>
          <a:prstGeom prst="rect">
            <a:avLst/>
          </a:prstGeom>
        </p:spPr>
      </p:pic>
      <p:sp>
        <p:nvSpPr>
          <p:cNvPr id="7" name="Tekstfelt 6">
            <a:extLst>
              <a:ext uri="{FF2B5EF4-FFF2-40B4-BE49-F238E27FC236}">
                <a16:creationId xmlns:a16="http://schemas.microsoft.com/office/drawing/2014/main" id="{498CE210-FE83-4836-8259-38CD7F8E49AF}"/>
              </a:ext>
            </a:extLst>
          </p:cNvPr>
          <p:cNvSpPr txBox="1"/>
          <p:nvPr/>
        </p:nvSpPr>
        <p:spPr>
          <a:xfrm>
            <a:off x="3222373" y="5947759"/>
            <a:ext cx="6146634" cy="738664"/>
          </a:xfrm>
          <a:prstGeom prst="rect">
            <a:avLst/>
          </a:prstGeom>
          <a:solidFill>
            <a:schemeClr val="bg1">
              <a:lumMod val="95000"/>
            </a:schemeClr>
          </a:solidFill>
        </p:spPr>
        <p:txBody>
          <a:bodyPr wrap="square" rtlCol="0">
            <a:spAutoFit/>
          </a:bodyPr>
          <a:lstStyle/>
          <a:p>
            <a:r>
              <a:rPr lang="da-DK" sz="1400" dirty="0"/>
              <a:t>Tip: </a:t>
            </a:r>
          </a:p>
          <a:p>
            <a:pPr marL="285750" indent="-285750">
              <a:buFont typeface="Arial" panose="020B0604020202020204" pitchFamily="34" charset="0"/>
              <a:buChar char="•"/>
            </a:pPr>
            <a:r>
              <a:rPr lang="da-DK" sz="1400" dirty="0"/>
              <a:t>Spis efter hvad du har lyst til fx noget varmt</a:t>
            </a:r>
          </a:p>
          <a:p>
            <a:pPr marL="285750" indent="-285750">
              <a:buFont typeface="Arial" panose="020B0604020202020204" pitchFamily="34" charset="0"/>
              <a:buChar char="•"/>
            </a:pPr>
            <a:r>
              <a:rPr lang="da-DK" sz="1400" dirty="0"/>
              <a:t>Brug rigeligt med fedtstof i madlavningen fx piskefløde, cremefraiche og smør</a:t>
            </a:r>
          </a:p>
        </p:txBody>
      </p:sp>
      <p:pic>
        <p:nvPicPr>
          <p:cNvPr id="2" name="Billede 1">
            <a:extLst>
              <a:ext uri="{FF2B5EF4-FFF2-40B4-BE49-F238E27FC236}">
                <a16:creationId xmlns:a16="http://schemas.microsoft.com/office/drawing/2014/main" id="{0DD8FB58-C739-2B46-BC37-DDD4F7687BD2}"/>
              </a:ext>
            </a:extLst>
          </p:cNvPr>
          <p:cNvPicPr>
            <a:picLocks noChangeAspect="1"/>
          </p:cNvPicPr>
          <p:nvPr/>
        </p:nvPicPr>
        <p:blipFill>
          <a:blip r:embed="rId6"/>
          <a:stretch>
            <a:fillRect/>
          </a:stretch>
        </p:blipFill>
        <p:spPr>
          <a:xfrm>
            <a:off x="28572" y="-8069"/>
            <a:ext cx="12192000" cy="1695204"/>
          </a:xfrm>
          <a:prstGeom prst="rect">
            <a:avLst/>
          </a:prstGeom>
        </p:spPr>
      </p:pic>
      <p:sp>
        <p:nvSpPr>
          <p:cNvPr id="8" name="Rektangel 7">
            <a:extLst>
              <a:ext uri="{FF2B5EF4-FFF2-40B4-BE49-F238E27FC236}">
                <a16:creationId xmlns:a16="http://schemas.microsoft.com/office/drawing/2014/main" id="{F50BE291-819B-E54A-8A6E-9F05AECE0852}"/>
              </a:ext>
            </a:extLst>
          </p:cNvPr>
          <p:cNvSpPr/>
          <p:nvPr/>
        </p:nvSpPr>
        <p:spPr>
          <a:xfrm>
            <a:off x="667119" y="5333173"/>
            <a:ext cx="2774710" cy="338554"/>
          </a:xfrm>
          <a:prstGeom prst="rect">
            <a:avLst/>
          </a:prstGeom>
        </p:spPr>
        <p:txBody>
          <a:bodyPr wrap="square">
            <a:spAutoFit/>
          </a:bodyPr>
          <a:lstStyle/>
          <a:p>
            <a:r>
              <a:rPr lang="da-DK" sz="1600" dirty="0">
                <a:solidFill>
                  <a:srgbClr val="111212"/>
                </a:solidFill>
              </a:rPr>
              <a:t>1080 kJ = 257 kcal, 9 g protein</a:t>
            </a:r>
            <a:endParaRPr lang="da-DK" sz="1600" dirty="0">
              <a:solidFill>
                <a:srgbClr val="111212"/>
              </a:solidFill>
              <a:effectLst/>
            </a:endParaRPr>
          </a:p>
        </p:txBody>
      </p:sp>
      <p:sp>
        <p:nvSpPr>
          <p:cNvPr id="12" name="Rektangel 11">
            <a:extLst>
              <a:ext uri="{FF2B5EF4-FFF2-40B4-BE49-F238E27FC236}">
                <a16:creationId xmlns:a16="http://schemas.microsoft.com/office/drawing/2014/main" id="{C619D23A-B489-264F-BFAC-50B45B07C17B}"/>
              </a:ext>
            </a:extLst>
          </p:cNvPr>
          <p:cNvSpPr/>
          <p:nvPr/>
        </p:nvSpPr>
        <p:spPr>
          <a:xfrm>
            <a:off x="4607313" y="5346090"/>
            <a:ext cx="6096000" cy="338554"/>
          </a:xfrm>
          <a:prstGeom prst="rect">
            <a:avLst/>
          </a:prstGeom>
        </p:spPr>
        <p:txBody>
          <a:bodyPr>
            <a:spAutoFit/>
          </a:bodyPr>
          <a:lstStyle/>
          <a:p>
            <a:r>
              <a:rPr lang="da-DK" sz="1600" dirty="0">
                <a:solidFill>
                  <a:srgbClr val="111212"/>
                </a:solidFill>
              </a:rPr>
              <a:t>1118 kJ = 266 kcal, 9 g protein</a:t>
            </a:r>
            <a:endParaRPr lang="da-DK" sz="1600" dirty="0">
              <a:solidFill>
                <a:srgbClr val="111212"/>
              </a:solidFill>
              <a:effectLst/>
            </a:endParaRPr>
          </a:p>
        </p:txBody>
      </p:sp>
      <p:sp>
        <p:nvSpPr>
          <p:cNvPr id="13" name="Rektangel 12">
            <a:extLst>
              <a:ext uri="{FF2B5EF4-FFF2-40B4-BE49-F238E27FC236}">
                <a16:creationId xmlns:a16="http://schemas.microsoft.com/office/drawing/2014/main" id="{2689529E-9417-AB47-91AC-E49266D88105}"/>
              </a:ext>
            </a:extLst>
          </p:cNvPr>
          <p:cNvSpPr/>
          <p:nvPr/>
        </p:nvSpPr>
        <p:spPr>
          <a:xfrm>
            <a:off x="8615568" y="5286498"/>
            <a:ext cx="2774710" cy="338554"/>
          </a:xfrm>
          <a:prstGeom prst="rect">
            <a:avLst/>
          </a:prstGeom>
          <a:solidFill>
            <a:schemeClr val="bg1"/>
          </a:solidFill>
        </p:spPr>
        <p:txBody>
          <a:bodyPr wrap="square">
            <a:spAutoFit/>
          </a:bodyPr>
          <a:lstStyle/>
          <a:p>
            <a:r>
              <a:rPr lang="da-DK" sz="1600" dirty="0">
                <a:solidFill>
                  <a:srgbClr val="111212"/>
                </a:solidFill>
              </a:rPr>
              <a:t>1058 kJ = 252 kcal, 9 g protein</a:t>
            </a:r>
            <a:endParaRPr lang="da-DK" sz="1600" dirty="0">
              <a:solidFill>
                <a:srgbClr val="111212"/>
              </a:solidFill>
              <a:effectLst/>
            </a:endParaRPr>
          </a:p>
        </p:txBody>
      </p:sp>
    </p:spTree>
    <p:extLst>
      <p:ext uri="{BB962C8B-B14F-4D97-AF65-F5344CB8AC3E}">
        <p14:creationId xmlns:p14="http://schemas.microsoft.com/office/powerpoint/2010/main" val="61577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E12C0BD6-6311-D332-08AA-3B418DDF951B}"/>
              </a:ext>
            </a:extLst>
          </p:cNvPr>
          <p:cNvPicPr>
            <a:picLocks noChangeAspect="1"/>
          </p:cNvPicPr>
          <p:nvPr/>
        </p:nvPicPr>
        <p:blipFill rotWithShape="1">
          <a:blip r:embed="rId2">
            <a:extLst>
              <a:ext uri="{28A0092B-C50C-407E-A947-70E740481C1C}">
                <a14:useLocalDpi xmlns:a14="http://schemas.microsoft.com/office/drawing/2010/main" val="0"/>
              </a:ext>
            </a:extLst>
          </a:blip>
          <a:srcRect l="56505" r="12159"/>
          <a:stretch/>
        </p:blipFill>
        <p:spPr>
          <a:xfrm>
            <a:off x="6955904" y="3051696"/>
            <a:ext cx="2713509" cy="2763287"/>
          </a:xfrm>
          <a:prstGeom prst="rect">
            <a:avLst/>
          </a:prstGeom>
        </p:spPr>
      </p:pic>
      <p:sp>
        <p:nvSpPr>
          <p:cNvPr id="3" name="Pladsholder til tekst 2">
            <a:extLst>
              <a:ext uri="{FF2B5EF4-FFF2-40B4-BE49-F238E27FC236}">
                <a16:creationId xmlns:a16="http://schemas.microsoft.com/office/drawing/2014/main" id="{044FB8E1-6035-43F5-8FE5-26C6C48B8C1A}"/>
              </a:ext>
            </a:extLst>
          </p:cNvPr>
          <p:cNvSpPr>
            <a:spLocks noGrp="1"/>
          </p:cNvSpPr>
          <p:nvPr>
            <p:ph type="body" idx="1"/>
          </p:nvPr>
        </p:nvSpPr>
        <p:spPr>
          <a:xfrm>
            <a:off x="2534446" y="2440821"/>
            <a:ext cx="2221907" cy="823912"/>
          </a:xfrm>
        </p:spPr>
        <p:txBody>
          <a:bodyPr anchor="ctr">
            <a:normAutofit/>
          </a:bodyPr>
          <a:lstStyle/>
          <a:p>
            <a:pPr algn="ctr"/>
            <a:r>
              <a:rPr lang="da-DK" sz="1800" b="0" dirty="0">
                <a:solidFill>
                  <a:schemeClr val="accent1"/>
                </a:solidFill>
              </a:rPr>
              <a:t>God appetit</a:t>
            </a:r>
          </a:p>
        </p:txBody>
      </p:sp>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6967765" y="2439630"/>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834935" y="1704518"/>
            <a:ext cx="2522129" cy="584775"/>
          </a:xfrm>
          <a:prstGeom prst="rect">
            <a:avLst/>
          </a:prstGeom>
          <a:noFill/>
        </p:spPr>
        <p:txBody>
          <a:bodyPr wrap="square" rtlCol="0">
            <a:spAutoFit/>
          </a:bodyPr>
          <a:lstStyle/>
          <a:p>
            <a:r>
              <a:rPr lang="da-DK" sz="3200" b="1" dirty="0">
                <a:latin typeface="+mj-lt"/>
              </a:rPr>
              <a:t>Mellemmåltid</a:t>
            </a:r>
          </a:p>
        </p:txBody>
      </p:sp>
      <p:pic>
        <p:nvPicPr>
          <p:cNvPr id="6" name="Billede 5">
            <a:extLst>
              <a:ext uri="{FF2B5EF4-FFF2-40B4-BE49-F238E27FC236}">
                <a16:creationId xmlns:a16="http://schemas.microsoft.com/office/drawing/2014/main" id="{EB986BAE-6C1D-442B-9BEB-C48592E1F28C}"/>
              </a:ext>
            </a:extLst>
          </p:cNvPr>
          <p:cNvPicPr>
            <a:picLocks noChangeAspect="1"/>
          </p:cNvPicPr>
          <p:nvPr/>
        </p:nvPicPr>
        <p:blipFill rotWithShape="1">
          <a:blip r:embed="rId2">
            <a:extLst>
              <a:ext uri="{28A0092B-C50C-407E-A947-70E740481C1C}">
                <a14:useLocalDpi xmlns:a14="http://schemas.microsoft.com/office/drawing/2010/main" val="0"/>
              </a:ext>
            </a:extLst>
          </a:blip>
          <a:srcRect r="71378"/>
          <a:stretch/>
        </p:blipFill>
        <p:spPr>
          <a:xfrm>
            <a:off x="2534446" y="3183768"/>
            <a:ext cx="2360063" cy="2631215"/>
          </a:xfrm>
          <a:prstGeom prst="rect">
            <a:avLst/>
          </a:prstGeom>
        </p:spPr>
      </p:pic>
      <p:pic>
        <p:nvPicPr>
          <p:cNvPr id="10" name="Billede 9">
            <a:extLst>
              <a:ext uri="{FF2B5EF4-FFF2-40B4-BE49-F238E27FC236}">
                <a16:creationId xmlns:a16="http://schemas.microsoft.com/office/drawing/2014/main" id="{E6E58AAD-DA54-4C7D-8A0E-2D43BC972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sp>
        <p:nvSpPr>
          <p:cNvPr id="2" name="Tekstfelt 1">
            <a:extLst>
              <a:ext uri="{FF2B5EF4-FFF2-40B4-BE49-F238E27FC236}">
                <a16:creationId xmlns:a16="http://schemas.microsoft.com/office/drawing/2014/main" id="{29D69481-4525-475B-B12F-F41B01E70607}"/>
              </a:ext>
            </a:extLst>
          </p:cNvPr>
          <p:cNvSpPr txBox="1"/>
          <p:nvPr/>
        </p:nvSpPr>
        <p:spPr>
          <a:xfrm>
            <a:off x="9543940" y="3902540"/>
            <a:ext cx="1656785" cy="461665"/>
          </a:xfrm>
          <a:prstGeom prst="rect">
            <a:avLst/>
          </a:prstGeom>
          <a:noFill/>
        </p:spPr>
        <p:txBody>
          <a:bodyPr wrap="square" rtlCol="0">
            <a:spAutoFit/>
          </a:bodyPr>
          <a:lstStyle/>
          <a:p>
            <a:r>
              <a:rPr lang="da-DK" sz="1200" dirty="0"/>
              <a:t>Kakaomælk baseret på fed mælk (1 dl)</a:t>
            </a:r>
          </a:p>
        </p:txBody>
      </p:sp>
      <p:cxnSp>
        <p:nvCxnSpPr>
          <p:cNvPr id="12" name="Lige forbindelse 11">
            <a:extLst>
              <a:ext uri="{FF2B5EF4-FFF2-40B4-BE49-F238E27FC236}">
                <a16:creationId xmlns:a16="http://schemas.microsoft.com/office/drawing/2014/main" id="{A79265AF-FFDC-457A-B5A1-EC98FEF89540}"/>
              </a:ext>
            </a:extLst>
          </p:cNvPr>
          <p:cNvCxnSpPr>
            <a:cxnSpLocks/>
          </p:cNvCxnSpPr>
          <p:nvPr/>
        </p:nvCxnSpPr>
        <p:spPr>
          <a:xfrm>
            <a:off x="8704189" y="4626955"/>
            <a:ext cx="1082607"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Tekstfelt 6">
            <a:extLst>
              <a:ext uri="{FF2B5EF4-FFF2-40B4-BE49-F238E27FC236}">
                <a16:creationId xmlns:a16="http://schemas.microsoft.com/office/drawing/2014/main" id="{92D721E4-B55D-3DFC-7B02-02A60081AD1B}"/>
              </a:ext>
            </a:extLst>
          </p:cNvPr>
          <p:cNvSpPr txBox="1"/>
          <p:nvPr/>
        </p:nvSpPr>
        <p:spPr>
          <a:xfrm>
            <a:off x="2237494" y="5899673"/>
            <a:ext cx="2920865" cy="646331"/>
          </a:xfrm>
          <a:prstGeom prst="rect">
            <a:avLst/>
          </a:prstGeom>
          <a:noFill/>
        </p:spPr>
        <p:txBody>
          <a:bodyPr wrap="square" rtlCol="0">
            <a:spAutoFit/>
          </a:bodyPr>
          <a:lstStyle/>
          <a:p>
            <a:r>
              <a:rPr lang="da-DK" dirty="0"/>
              <a:t>543 kJ = 129 kcal, 3 g protein</a:t>
            </a:r>
          </a:p>
          <a:p>
            <a:endParaRPr lang="da-DK" dirty="0"/>
          </a:p>
        </p:txBody>
      </p:sp>
      <p:sp>
        <p:nvSpPr>
          <p:cNvPr id="11" name="Tekstfelt 10">
            <a:extLst>
              <a:ext uri="{FF2B5EF4-FFF2-40B4-BE49-F238E27FC236}">
                <a16:creationId xmlns:a16="http://schemas.microsoft.com/office/drawing/2014/main" id="{C705C69F-3160-6CF3-3C55-812154BC8DE5}"/>
              </a:ext>
            </a:extLst>
          </p:cNvPr>
          <p:cNvSpPr txBox="1"/>
          <p:nvPr/>
        </p:nvSpPr>
        <p:spPr>
          <a:xfrm>
            <a:off x="7038524" y="5899676"/>
            <a:ext cx="2879287" cy="646331"/>
          </a:xfrm>
          <a:prstGeom prst="rect">
            <a:avLst/>
          </a:prstGeom>
          <a:noFill/>
        </p:spPr>
        <p:txBody>
          <a:bodyPr wrap="square" rtlCol="0">
            <a:spAutoFit/>
          </a:bodyPr>
          <a:lstStyle/>
          <a:p>
            <a:r>
              <a:rPr lang="da-DK" dirty="0"/>
              <a:t>836 kJ = 199 kcal, 6 g protein</a:t>
            </a:r>
          </a:p>
          <a:p>
            <a:endParaRPr lang="da-DK" dirty="0"/>
          </a:p>
        </p:txBody>
      </p:sp>
      <p:sp>
        <p:nvSpPr>
          <p:cNvPr id="14" name="Tekstfelt 13">
            <a:extLst>
              <a:ext uri="{FF2B5EF4-FFF2-40B4-BE49-F238E27FC236}">
                <a16:creationId xmlns:a16="http://schemas.microsoft.com/office/drawing/2014/main" id="{E2752814-2AF7-D0B7-CAFD-2CAA3A0AF487}"/>
              </a:ext>
            </a:extLst>
          </p:cNvPr>
          <p:cNvSpPr txBox="1"/>
          <p:nvPr/>
        </p:nvSpPr>
        <p:spPr>
          <a:xfrm>
            <a:off x="9786796" y="4499375"/>
            <a:ext cx="1593410" cy="276999"/>
          </a:xfrm>
          <a:prstGeom prst="rect">
            <a:avLst/>
          </a:prstGeom>
          <a:noFill/>
        </p:spPr>
        <p:txBody>
          <a:bodyPr wrap="square" rtlCol="0">
            <a:spAutoFit/>
          </a:bodyPr>
          <a:lstStyle/>
          <a:p>
            <a:r>
              <a:rPr lang="da-DK" sz="1200" dirty="0"/>
              <a:t>Marcipanbrød (25 g)</a:t>
            </a:r>
          </a:p>
        </p:txBody>
      </p:sp>
      <p:cxnSp>
        <p:nvCxnSpPr>
          <p:cNvPr id="15" name="Lige forbindelse 14">
            <a:extLst>
              <a:ext uri="{FF2B5EF4-FFF2-40B4-BE49-F238E27FC236}">
                <a16:creationId xmlns:a16="http://schemas.microsoft.com/office/drawing/2014/main" id="{33867C48-4439-F4B4-2D19-0659142A2723}"/>
              </a:ext>
            </a:extLst>
          </p:cNvPr>
          <p:cNvCxnSpPr>
            <a:cxnSpLocks/>
          </p:cNvCxnSpPr>
          <p:nvPr/>
        </p:nvCxnSpPr>
        <p:spPr>
          <a:xfrm>
            <a:off x="8199500" y="4101454"/>
            <a:ext cx="1360959"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Lige forbindelse 17">
            <a:extLst>
              <a:ext uri="{FF2B5EF4-FFF2-40B4-BE49-F238E27FC236}">
                <a16:creationId xmlns:a16="http://schemas.microsoft.com/office/drawing/2014/main" id="{3CD40919-2539-D13A-1DFD-18278DD0A691}"/>
              </a:ext>
            </a:extLst>
          </p:cNvPr>
          <p:cNvCxnSpPr>
            <a:cxnSpLocks/>
          </p:cNvCxnSpPr>
          <p:nvPr/>
        </p:nvCxnSpPr>
        <p:spPr>
          <a:xfrm>
            <a:off x="1991762" y="4281015"/>
            <a:ext cx="979806"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D4B56C6E-B359-3E1B-22B1-4AC03DF23F7E}"/>
              </a:ext>
            </a:extLst>
          </p:cNvPr>
          <p:cNvCxnSpPr>
            <a:cxnSpLocks/>
          </p:cNvCxnSpPr>
          <p:nvPr/>
        </p:nvCxnSpPr>
        <p:spPr>
          <a:xfrm>
            <a:off x="4116340" y="5012836"/>
            <a:ext cx="979806" cy="0"/>
          </a:xfrm>
          <a:prstGeom prst="line">
            <a:avLst/>
          </a:prstGeom>
        </p:spPr>
        <p:style>
          <a:lnRef idx="1">
            <a:schemeClr val="accent3"/>
          </a:lnRef>
          <a:fillRef idx="0">
            <a:schemeClr val="accent3"/>
          </a:fillRef>
          <a:effectRef idx="0">
            <a:schemeClr val="accent3"/>
          </a:effectRef>
          <a:fontRef idx="minor">
            <a:schemeClr val="tx1"/>
          </a:fontRef>
        </p:style>
      </p:cxnSp>
      <p:sp>
        <p:nvSpPr>
          <p:cNvPr id="21" name="Tekstfelt 20">
            <a:extLst>
              <a:ext uri="{FF2B5EF4-FFF2-40B4-BE49-F238E27FC236}">
                <a16:creationId xmlns:a16="http://schemas.microsoft.com/office/drawing/2014/main" id="{94AAF39D-573E-7606-49F2-13A6F7A1F44F}"/>
              </a:ext>
            </a:extLst>
          </p:cNvPr>
          <p:cNvSpPr txBox="1"/>
          <p:nvPr/>
        </p:nvSpPr>
        <p:spPr>
          <a:xfrm>
            <a:off x="5130089" y="4874336"/>
            <a:ext cx="1593410" cy="276999"/>
          </a:xfrm>
          <a:prstGeom prst="rect">
            <a:avLst/>
          </a:prstGeom>
          <a:noFill/>
        </p:spPr>
        <p:txBody>
          <a:bodyPr wrap="square" rtlCol="0">
            <a:spAutoFit/>
          </a:bodyPr>
          <a:lstStyle/>
          <a:p>
            <a:r>
              <a:rPr lang="da-DK" sz="1200" dirty="0"/>
              <a:t>13 mandler</a:t>
            </a:r>
          </a:p>
        </p:txBody>
      </p:sp>
      <p:sp>
        <p:nvSpPr>
          <p:cNvPr id="22" name="Tekstfelt 21">
            <a:extLst>
              <a:ext uri="{FF2B5EF4-FFF2-40B4-BE49-F238E27FC236}">
                <a16:creationId xmlns:a16="http://schemas.microsoft.com/office/drawing/2014/main" id="{ADB73B05-C90D-BD56-CAF2-DA3369CB6FB3}"/>
              </a:ext>
            </a:extLst>
          </p:cNvPr>
          <p:cNvSpPr txBox="1"/>
          <p:nvPr/>
        </p:nvSpPr>
        <p:spPr>
          <a:xfrm>
            <a:off x="1065521" y="4124359"/>
            <a:ext cx="1593410" cy="276999"/>
          </a:xfrm>
          <a:prstGeom prst="rect">
            <a:avLst/>
          </a:prstGeom>
          <a:noFill/>
        </p:spPr>
        <p:txBody>
          <a:bodyPr wrap="square" rtlCol="0">
            <a:spAutoFit/>
          </a:bodyPr>
          <a:lstStyle/>
          <a:p>
            <a:r>
              <a:rPr lang="da-DK" sz="1200" dirty="0"/>
              <a:t>Pære (105 g)</a:t>
            </a:r>
          </a:p>
        </p:txBody>
      </p:sp>
      <p:pic>
        <p:nvPicPr>
          <p:cNvPr id="13" name="Billede 12">
            <a:extLst>
              <a:ext uri="{FF2B5EF4-FFF2-40B4-BE49-F238E27FC236}">
                <a16:creationId xmlns:a16="http://schemas.microsoft.com/office/drawing/2014/main" id="{35F6E48F-61CB-8648-9313-D349136FED6F}"/>
              </a:ext>
            </a:extLst>
          </p:cNvPr>
          <p:cNvPicPr>
            <a:picLocks noChangeAspect="1"/>
          </p:cNvPicPr>
          <p:nvPr/>
        </p:nvPicPr>
        <p:blipFill>
          <a:blip r:embed="rId4"/>
          <a:stretch>
            <a:fillRect/>
          </a:stretch>
        </p:blipFill>
        <p:spPr>
          <a:xfrm>
            <a:off x="0" y="9638"/>
            <a:ext cx="12192000" cy="1695204"/>
          </a:xfrm>
          <a:prstGeom prst="rect">
            <a:avLst/>
          </a:prstGeom>
        </p:spPr>
      </p:pic>
    </p:spTree>
    <p:extLst>
      <p:ext uri="{BB962C8B-B14F-4D97-AF65-F5344CB8AC3E}">
        <p14:creationId xmlns:p14="http://schemas.microsoft.com/office/powerpoint/2010/main" val="166231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4718393" y="2044699"/>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783818" y="1613091"/>
            <a:ext cx="2624364" cy="584775"/>
          </a:xfrm>
          <a:prstGeom prst="rect">
            <a:avLst/>
          </a:prstGeom>
          <a:noFill/>
        </p:spPr>
        <p:txBody>
          <a:bodyPr wrap="square" rtlCol="0">
            <a:spAutoFit/>
          </a:bodyPr>
          <a:lstStyle/>
          <a:p>
            <a:r>
              <a:rPr lang="da-DK" sz="3200" b="1" dirty="0">
                <a:latin typeface="+mj-lt"/>
              </a:rPr>
              <a:t>Mellemmåltid</a:t>
            </a:r>
            <a:endParaRPr lang="da-DK" sz="3200" b="1" dirty="0">
              <a:solidFill>
                <a:schemeClr val="accent4">
                  <a:lumMod val="60000"/>
                  <a:lumOff val="40000"/>
                </a:schemeClr>
              </a:solidFill>
              <a:latin typeface="+mj-lt"/>
            </a:endParaRPr>
          </a:p>
        </p:txBody>
      </p:sp>
      <p:pic>
        <p:nvPicPr>
          <p:cNvPr id="10" name="Billede 9">
            <a:extLst>
              <a:ext uri="{FF2B5EF4-FFF2-40B4-BE49-F238E27FC236}">
                <a16:creationId xmlns:a16="http://schemas.microsoft.com/office/drawing/2014/main" id="{2A6280A2-2BA3-41A5-A4CB-E68BF4C33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6" name="Billede 5">
            <a:extLst>
              <a:ext uri="{FF2B5EF4-FFF2-40B4-BE49-F238E27FC236}">
                <a16:creationId xmlns:a16="http://schemas.microsoft.com/office/drawing/2014/main" id="{07C04206-7D35-4EA0-95CA-BD42E63FFF49}"/>
              </a:ext>
            </a:extLst>
          </p:cNvPr>
          <p:cNvPicPr>
            <a:picLocks noChangeAspect="1"/>
          </p:cNvPicPr>
          <p:nvPr/>
        </p:nvPicPr>
        <p:blipFill rotWithShape="1">
          <a:blip r:embed="rId3">
            <a:extLst>
              <a:ext uri="{28A0092B-C50C-407E-A947-70E740481C1C}">
                <a14:useLocalDpi xmlns:a14="http://schemas.microsoft.com/office/drawing/2010/main" val="0"/>
              </a:ext>
            </a:extLst>
          </a:blip>
          <a:srcRect b="12991"/>
          <a:stretch/>
        </p:blipFill>
        <p:spPr>
          <a:xfrm>
            <a:off x="319884" y="2739430"/>
            <a:ext cx="3153215" cy="2561233"/>
          </a:xfrm>
          <a:prstGeom prst="rect">
            <a:avLst/>
          </a:prstGeom>
        </p:spPr>
      </p:pic>
      <p:pic>
        <p:nvPicPr>
          <p:cNvPr id="11" name="Billede 10">
            <a:extLst>
              <a:ext uri="{FF2B5EF4-FFF2-40B4-BE49-F238E27FC236}">
                <a16:creationId xmlns:a16="http://schemas.microsoft.com/office/drawing/2014/main" id="{CB31BD30-8948-45A7-8DB6-C1C054E13D07}"/>
              </a:ext>
            </a:extLst>
          </p:cNvPr>
          <p:cNvPicPr>
            <a:picLocks noChangeAspect="1"/>
          </p:cNvPicPr>
          <p:nvPr/>
        </p:nvPicPr>
        <p:blipFill rotWithShape="1">
          <a:blip r:embed="rId4">
            <a:extLst>
              <a:ext uri="{28A0092B-C50C-407E-A947-70E740481C1C}">
                <a14:useLocalDpi xmlns:a14="http://schemas.microsoft.com/office/drawing/2010/main" val="0"/>
              </a:ext>
            </a:extLst>
          </a:blip>
          <a:srcRect b="13110"/>
          <a:stretch/>
        </p:blipFill>
        <p:spPr>
          <a:xfrm>
            <a:off x="4532858" y="2739430"/>
            <a:ext cx="2886478" cy="2466676"/>
          </a:xfrm>
          <a:prstGeom prst="rect">
            <a:avLst/>
          </a:prstGeom>
        </p:spPr>
      </p:pic>
      <p:pic>
        <p:nvPicPr>
          <p:cNvPr id="15" name="Billede 14">
            <a:extLst>
              <a:ext uri="{FF2B5EF4-FFF2-40B4-BE49-F238E27FC236}">
                <a16:creationId xmlns:a16="http://schemas.microsoft.com/office/drawing/2014/main" id="{3F1A58DB-3016-42A6-8785-76A6E4144600}"/>
              </a:ext>
            </a:extLst>
          </p:cNvPr>
          <p:cNvPicPr>
            <a:picLocks noChangeAspect="1"/>
          </p:cNvPicPr>
          <p:nvPr/>
        </p:nvPicPr>
        <p:blipFill rotWithShape="1">
          <a:blip r:embed="rId5">
            <a:extLst>
              <a:ext uri="{28A0092B-C50C-407E-A947-70E740481C1C}">
                <a14:useLocalDpi xmlns:a14="http://schemas.microsoft.com/office/drawing/2010/main" val="0"/>
              </a:ext>
            </a:extLst>
          </a:blip>
          <a:srcRect b="10505"/>
          <a:stretch/>
        </p:blipFill>
        <p:spPr>
          <a:xfrm>
            <a:off x="8479095" y="2739430"/>
            <a:ext cx="3000794" cy="2480959"/>
          </a:xfrm>
          <a:prstGeom prst="rect">
            <a:avLst/>
          </a:prstGeom>
        </p:spPr>
      </p:pic>
      <p:sp>
        <p:nvSpPr>
          <p:cNvPr id="12" name="Tekstfelt 11">
            <a:extLst>
              <a:ext uri="{FF2B5EF4-FFF2-40B4-BE49-F238E27FC236}">
                <a16:creationId xmlns:a16="http://schemas.microsoft.com/office/drawing/2014/main" id="{18FB80C2-4404-46BC-827A-612872545032}"/>
              </a:ext>
            </a:extLst>
          </p:cNvPr>
          <p:cNvSpPr txBox="1"/>
          <p:nvPr/>
        </p:nvSpPr>
        <p:spPr>
          <a:xfrm>
            <a:off x="2988039" y="6009945"/>
            <a:ext cx="5976115" cy="738664"/>
          </a:xfrm>
          <a:prstGeom prst="rect">
            <a:avLst/>
          </a:prstGeom>
          <a:solidFill>
            <a:schemeClr val="bg1">
              <a:lumMod val="95000"/>
            </a:schemeClr>
          </a:solidFill>
        </p:spPr>
        <p:txBody>
          <a:bodyPr wrap="square" rtlCol="0">
            <a:spAutoFit/>
          </a:bodyPr>
          <a:lstStyle/>
          <a:p>
            <a:r>
              <a:rPr lang="da-DK" sz="1400" dirty="0"/>
              <a:t>Tip: </a:t>
            </a:r>
          </a:p>
          <a:p>
            <a:pPr marL="285750" indent="-285750">
              <a:buFont typeface="Arial" panose="020B0604020202020204" pitchFamily="34" charset="0"/>
              <a:buChar char="•"/>
            </a:pPr>
            <a:r>
              <a:rPr lang="da-DK" sz="1400" dirty="0"/>
              <a:t>Spis efter hvad du har lyst til fx noget sødt</a:t>
            </a:r>
          </a:p>
          <a:p>
            <a:pPr marL="285750" indent="-285750">
              <a:buFont typeface="Arial" panose="020B0604020202020204" pitchFamily="34" charset="0"/>
              <a:buChar char="•"/>
            </a:pPr>
            <a:r>
              <a:rPr lang="da-DK" sz="1400" dirty="0"/>
              <a:t>Spis gerne dessert, kage, nødder, chips, is og chokolade til mellemmåltid</a:t>
            </a:r>
          </a:p>
        </p:txBody>
      </p:sp>
      <p:pic>
        <p:nvPicPr>
          <p:cNvPr id="2" name="Billede 1">
            <a:extLst>
              <a:ext uri="{FF2B5EF4-FFF2-40B4-BE49-F238E27FC236}">
                <a16:creationId xmlns:a16="http://schemas.microsoft.com/office/drawing/2014/main" id="{78310FCC-AAC2-2C45-9414-AF538120A82B}"/>
              </a:ext>
            </a:extLst>
          </p:cNvPr>
          <p:cNvPicPr>
            <a:picLocks noChangeAspect="1"/>
          </p:cNvPicPr>
          <p:nvPr/>
        </p:nvPicPr>
        <p:blipFill>
          <a:blip r:embed="rId6"/>
          <a:stretch>
            <a:fillRect/>
          </a:stretch>
        </p:blipFill>
        <p:spPr>
          <a:xfrm>
            <a:off x="0" y="9638"/>
            <a:ext cx="12192000" cy="1695204"/>
          </a:xfrm>
          <a:prstGeom prst="rect">
            <a:avLst/>
          </a:prstGeom>
        </p:spPr>
      </p:pic>
      <p:sp>
        <p:nvSpPr>
          <p:cNvPr id="3" name="Rektangel 2">
            <a:extLst>
              <a:ext uri="{FF2B5EF4-FFF2-40B4-BE49-F238E27FC236}">
                <a16:creationId xmlns:a16="http://schemas.microsoft.com/office/drawing/2014/main" id="{0BB6DB40-267D-8D42-800A-CB25B102531C}"/>
              </a:ext>
            </a:extLst>
          </p:cNvPr>
          <p:cNvSpPr/>
          <p:nvPr/>
        </p:nvSpPr>
        <p:spPr>
          <a:xfrm>
            <a:off x="687121" y="5260970"/>
            <a:ext cx="6096000" cy="338554"/>
          </a:xfrm>
          <a:prstGeom prst="rect">
            <a:avLst/>
          </a:prstGeom>
        </p:spPr>
        <p:txBody>
          <a:bodyPr>
            <a:spAutoFit/>
          </a:bodyPr>
          <a:lstStyle/>
          <a:p>
            <a:r>
              <a:rPr lang="da-DK" sz="1600" dirty="0">
                <a:solidFill>
                  <a:srgbClr val="111212"/>
                </a:solidFill>
              </a:rPr>
              <a:t>1027 kJ = 245 kcal, 3 g protein</a:t>
            </a:r>
            <a:endParaRPr lang="da-DK" sz="1600" dirty="0">
              <a:solidFill>
                <a:srgbClr val="111212"/>
              </a:solidFill>
              <a:effectLst/>
            </a:endParaRPr>
          </a:p>
        </p:txBody>
      </p:sp>
      <p:sp>
        <p:nvSpPr>
          <p:cNvPr id="4" name="Rektangel 3">
            <a:extLst>
              <a:ext uri="{FF2B5EF4-FFF2-40B4-BE49-F238E27FC236}">
                <a16:creationId xmlns:a16="http://schemas.microsoft.com/office/drawing/2014/main" id="{CE2B5DCA-E293-E347-AE74-8E38F084F022}"/>
              </a:ext>
            </a:extLst>
          </p:cNvPr>
          <p:cNvSpPr/>
          <p:nvPr/>
        </p:nvSpPr>
        <p:spPr>
          <a:xfrm>
            <a:off x="4609348" y="5275253"/>
            <a:ext cx="6096000" cy="338554"/>
          </a:xfrm>
          <a:prstGeom prst="rect">
            <a:avLst/>
          </a:prstGeom>
        </p:spPr>
        <p:txBody>
          <a:bodyPr>
            <a:spAutoFit/>
          </a:bodyPr>
          <a:lstStyle/>
          <a:p>
            <a:r>
              <a:rPr lang="da-DK" sz="1600" dirty="0">
                <a:solidFill>
                  <a:srgbClr val="111212"/>
                </a:solidFill>
              </a:rPr>
              <a:t>1093 kJ = 260 kcal, 3 g protein</a:t>
            </a:r>
            <a:endParaRPr lang="da-DK" sz="1600" dirty="0">
              <a:solidFill>
                <a:srgbClr val="111212"/>
              </a:solidFill>
              <a:effectLst/>
            </a:endParaRPr>
          </a:p>
        </p:txBody>
      </p:sp>
      <p:sp>
        <p:nvSpPr>
          <p:cNvPr id="7" name="Rektangel 6">
            <a:extLst>
              <a:ext uri="{FF2B5EF4-FFF2-40B4-BE49-F238E27FC236}">
                <a16:creationId xmlns:a16="http://schemas.microsoft.com/office/drawing/2014/main" id="{D53DAFB8-ECDC-9544-80FC-4147CD8A2E7F}"/>
              </a:ext>
            </a:extLst>
          </p:cNvPr>
          <p:cNvSpPr/>
          <p:nvPr/>
        </p:nvSpPr>
        <p:spPr>
          <a:xfrm>
            <a:off x="8616147" y="5275263"/>
            <a:ext cx="6096000" cy="338554"/>
          </a:xfrm>
          <a:prstGeom prst="rect">
            <a:avLst/>
          </a:prstGeom>
        </p:spPr>
        <p:txBody>
          <a:bodyPr>
            <a:spAutoFit/>
          </a:bodyPr>
          <a:lstStyle/>
          <a:p>
            <a:r>
              <a:rPr lang="da-DK" sz="1600" dirty="0">
                <a:solidFill>
                  <a:srgbClr val="111212"/>
                </a:solidFill>
              </a:rPr>
              <a:t>1041 kJ = 248 kcal, 8 g protein</a:t>
            </a:r>
            <a:endParaRPr lang="da-DK" sz="1600" dirty="0">
              <a:solidFill>
                <a:srgbClr val="111212"/>
              </a:solidFill>
              <a:effectLst/>
            </a:endParaRPr>
          </a:p>
        </p:txBody>
      </p:sp>
    </p:spTree>
    <p:extLst>
      <p:ext uri="{BB962C8B-B14F-4D97-AF65-F5344CB8AC3E}">
        <p14:creationId xmlns:p14="http://schemas.microsoft.com/office/powerpoint/2010/main" val="1137511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2F90B99-C217-0FDF-68ED-68E33066C6BB}"/>
              </a:ext>
            </a:extLst>
          </p:cNvPr>
          <p:cNvGraphicFramePr>
            <a:graphicFrameLocks/>
          </p:cNvGraphicFramePr>
          <p:nvPr>
            <p:extLst>
              <p:ext uri="{D42A27DB-BD31-4B8C-83A1-F6EECF244321}">
                <p14:modId xmlns:p14="http://schemas.microsoft.com/office/powerpoint/2010/main" val="1762143447"/>
              </p:ext>
            </p:extLst>
          </p:nvPr>
        </p:nvGraphicFramePr>
        <p:xfrm>
          <a:off x="1651426" y="2280263"/>
          <a:ext cx="4870481" cy="3008539"/>
        </p:xfrm>
        <a:graphic>
          <a:graphicData uri="http://schemas.openxmlformats.org/drawingml/2006/chart">
            <c:chart xmlns:c="http://schemas.openxmlformats.org/drawingml/2006/chart" xmlns:r="http://schemas.openxmlformats.org/officeDocument/2006/relationships" r:id="rId3"/>
          </a:graphicData>
        </a:graphic>
      </p:graphicFrame>
      <p:pic>
        <p:nvPicPr>
          <p:cNvPr id="4" name="Billede 3">
            <a:extLst>
              <a:ext uri="{FF2B5EF4-FFF2-40B4-BE49-F238E27FC236}">
                <a16:creationId xmlns:a16="http://schemas.microsoft.com/office/drawing/2014/main" id="{91AE7F42-08C5-2442-8737-464B5E5AD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659" y="2219973"/>
            <a:ext cx="2757899" cy="3056050"/>
          </a:xfrm>
          <a:prstGeom prst="rect">
            <a:avLst/>
          </a:prstGeom>
        </p:spPr>
      </p:pic>
      <p:pic>
        <p:nvPicPr>
          <p:cNvPr id="17" name="Billede 16">
            <a:extLst>
              <a:ext uri="{FF2B5EF4-FFF2-40B4-BE49-F238E27FC236}">
                <a16:creationId xmlns:a16="http://schemas.microsoft.com/office/drawing/2014/main" id="{59EA7068-2FDF-4EDA-9580-740A457393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1DFC82C-C1ED-A043-BCBD-F22CEFA8EEED}"/>
              </a:ext>
            </a:extLst>
          </p:cNvPr>
          <p:cNvSpPr txBox="1"/>
          <p:nvPr/>
        </p:nvSpPr>
        <p:spPr>
          <a:xfrm>
            <a:off x="190191" y="6531116"/>
            <a:ext cx="5749290"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https://altomkost.dk/fakta/naeringsindhold-i-maden/energiprocenter/</a:t>
            </a:r>
            <a:r>
              <a:rPr lang="en-US" sz="1100" dirty="0"/>
              <a:t> </a:t>
            </a:r>
          </a:p>
        </p:txBody>
      </p:sp>
      <p:sp>
        <p:nvSpPr>
          <p:cNvPr id="10" name="Tekstfelt 9">
            <a:extLst>
              <a:ext uri="{FF2B5EF4-FFF2-40B4-BE49-F238E27FC236}">
                <a16:creationId xmlns:a16="http://schemas.microsoft.com/office/drawing/2014/main" id="{1F743A6E-FD6F-6A4F-9893-08DCA23F9B10}"/>
              </a:ext>
            </a:extLst>
          </p:cNvPr>
          <p:cNvSpPr txBox="1"/>
          <p:nvPr/>
        </p:nvSpPr>
        <p:spPr>
          <a:xfrm>
            <a:off x="2855509" y="3826383"/>
            <a:ext cx="1327617" cy="276999"/>
          </a:xfrm>
          <a:prstGeom prst="rect">
            <a:avLst/>
          </a:prstGeom>
          <a:noFill/>
        </p:spPr>
        <p:txBody>
          <a:bodyPr wrap="square" rtlCol="0">
            <a:spAutoFit/>
          </a:bodyPr>
          <a:lstStyle/>
          <a:p>
            <a:r>
              <a:rPr lang="da-DK" sz="1200" dirty="0"/>
              <a:t>Kulhydrat: 52 E%</a:t>
            </a:r>
          </a:p>
        </p:txBody>
      </p:sp>
      <p:sp>
        <p:nvSpPr>
          <p:cNvPr id="13" name="Tekstfelt 12">
            <a:extLst>
              <a:ext uri="{FF2B5EF4-FFF2-40B4-BE49-F238E27FC236}">
                <a16:creationId xmlns:a16="http://schemas.microsoft.com/office/drawing/2014/main" id="{1EA09E59-695D-9E43-AA57-BAA2ACF3783B}"/>
              </a:ext>
            </a:extLst>
          </p:cNvPr>
          <p:cNvSpPr txBox="1"/>
          <p:nvPr/>
        </p:nvSpPr>
        <p:spPr>
          <a:xfrm>
            <a:off x="4078799" y="3035948"/>
            <a:ext cx="1188349" cy="307777"/>
          </a:xfrm>
          <a:prstGeom prst="rect">
            <a:avLst/>
          </a:prstGeom>
          <a:noFill/>
        </p:spPr>
        <p:txBody>
          <a:bodyPr wrap="square" rtlCol="0">
            <a:spAutoFit/>
          </a:bodyPr>
          <a:lstStyle/>
          <a:p>
            <a:r>
              <a:rPr lang="en-US" sz="1200" dirty="0"/>
              <a:t>Protein</a:t>
            </a:r>
            <a:r>
              <a:rPr lang="en-US" sz="1400" dirty="0"/>
              <a:t>: </a:t>
            </a:r>
            <a:r>
              <a:rPr lang="en-US" sz="1200" dirty="0"/>
              <a:t>15 E%</a:t>
            </a:r>
          </a:p>
        </p:txBody>
      </p:sp>
      <p:sp>
        <p:nvSpPr>
          <p:cNvPr id="14" name="Tekstfelt 13">
            <a:extLst>
              <a:ext uri="{FF2B5EF4-FFF2-40B4-BE49-F238E27FC236}">
                <a16:creationId xmlns:a16="http://schemas.microsoft.com/office/drawing/2014/main" id="{D9D6718D-CCC9-5C40-B50A-24CEF2F4A13C}"/>
              </a:ext>
            </a:extLst>
          </p:cNvPr>
          <p:cNvSpPr txBox="1"/>
          <p:nvPr/>
        </p:nvSpPr>
        <p:spPr>
          <a:xfrm>
            <a:off x="4344222" y="3900765"/>
            <a:ext cx="1042987" cy="276999"/>
          </a:xfrm>
          <a:prstGeom prst="rect">
            <a:avLst/>
          </a:prstGeom>
          <a:noFill/>
        </p:spPr>
        <p:txBody>
          <a:bodyPr wrap="square" rtlCol="0">
            <a:spAutoFit/>
          </a:bodyPr>
          <a:lstStyle/>
          <a:p>
            <a:r>
              <a:rPr lang="da-DK" sz="1200"/>
              <a:t>Fedt: 33 E%</a:t>
            </a:r>
            <a:endParaRPr lang="da-DK" sz="1200" dirty="0"/>
          </a:p>
        </p:txBody>
      </p:sp>
      <p:sp>
        <p:nvSpPr>
          <p:cNvPr id="15" name="Tekstfelt 14">
            <a:extLst>
              <a:ext uri="{FF2B5EF4-FFF2-40B4-BE49-F238E27FC236}">
                <a16:creationId xmlns:a16="http://schemas.microsoft.com/office/drawing/2014/main" id="{62F8F76C-D4B3-6049-9485-55C570229A25}"/>
              </a:ext>
            </a:extLst>
          </p:cNvPr>
          <p:cNvSpPr txBox="1"/>
          <p:nvPr/>
        </p:nvSpPr>
        <p:spPr>
          <a:xfrm>
            <a:off x="4419838" y="2693036"/>
            <a:ext cx="1299240"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8" name="Tekstfelt 17">
            <a:extLst>
              <a:ext uri="{FF2B5EF4-FFF2-40B4-BE49-F238E27FC236}">
                <a16:creationId xmlns:a16="http://schemas.microsoft.com/office/drawing/2014/main" id="{A9709EEE-002D-734D-A2C6-A4CE84397F69}"/>
              </a:ext>
            </a:extLst>
          </p:cNvPr>
          <p:cNvSpPr txBox="1"/>
          <p:nvPr/>
        </p:nvSpPr>
        <p:spPr>
          <a:xfrm>
            <a:off x="4897347" y="4268823"/>
            <a:ext cx="1129526" cy="276999"/>
          </a:xfrm>
          <a:prstGeom prst="rect">
            <a:avLst/>
          </a:prstGeom>
          <a:solidFill>
            <a:schemeClr val="bg1">
              <a:lumMod val="95000"/>
            </a:schemeClr>
          </a:solidFill>
          <a:ln>
            <a:noFill/>
          </a:ln>
        </p:spPr>
        <p:txBody>
          <a:bodyPr wrap="square" rtlCol="0">
            <a:spAutoFit/>
          </a:bodyPr>
          <a:lstStyle/>
          <a:p>
            <a:r>
              <a:rPr lang="da-DK" sz="1200" dirty="0"/>
              <a:t>Fedt: 25-40 E%</a:t>
            </a:r>
          </a:p>
        </p:txBody>
      </p:sp>
      <p:sp>
        <p:nvSpPr>
          <p:cNvPr id="19" name="Tekstfelt 18">
            <a:extLst>
              <a:ext uri="{FF2B5EF4-FFF2-40B4-BE49-F238E27FC236}">
                <a16:creationId xmlns:a16="http://schemas.microsoft.com/office/drawing/2014/main" id="{10145043-4A00-004F-8385-3856816A20A1}"/>
              </a:ext>
            </a:extLst>
          </p:cNvPr>
          <p:cNvSpPr txBox="1"/>
          <p:nvPr/>
        </p:nvSpPr>
        <p:spPr>
          <a:xfrm>
            <a:off x="1886320" y="4412285"/>
            <a:ext cx="1454222"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27" name="Tekstfelt 26">
            <a:extLst>
              <a:ext uri="{FF2B5EF4-FFF2-40B4-BE49-F238E27FC236}">
                <a16:creationId xmlns:a16="http://schemas.microsoft.com/office/drawing/2014/main" id="{6CD10B60-6E08-7F40-A2EB-5443EE2C9EFB}"/>
              </a:ext>
            </a:extLst>
          </p:cNvPr>
          <p:cNvSpPr txBox="1"/>
          <p:nvPr/>
        </p:nvSpPr>
        <p:spPr>
          <a:xfrm>
            <a:off x="6789420" y="3623766"/>
            <a:ext cx="1327617" cy="276999"/>
          </a:xfrm>
          <a:prstGeom prst="rect">
            <a:avLst/>
          </a:prstGeom>
          <a:noFill/>
        </p:spPr>
        <p:txBody>
          <a:bodyPr wrap="square" rtlCol="0">
            <a:spAutoFit/>
          </a:bodyPr>
          <a:lstStyle/>
          <a:p>
            <a:r>
              <a:rPr lang="da-DK" sz="1200" dirty="0"/>
              <a:t>Kulhydrat: 32 E%</a:t>
            </a:r>
          </a:p>
        </p:txBody>
      </p:sp>
      <p:sp>
        <p:nvSpPr>
          <p:cNvPr id="28" name="Rektangel 27">
            <a:extLst>
              <a:ext uri="{FF2B5EF4-FFF2-40B4-BE49-F238E27FC236}">
                <a16:creationId xmlns:a16="http://schemas.microsoft.com/office/drawing/2014/main" id="{2460A0E1-F2CB-2846-9B2E-1386435FE762}"/>
              </a:ext>
            </a:extLst>
          </p:cNvPr>
          <p:cNvSpPr/>
          <p:nvPr/>
        </p:nvSpPr>
        <p:spPr>
          <a:xfrm>
            <a:off x="8071608" y="3153832"/>
            <a:ext cx="1094210" cy="276999"/>
          </a:xfrm>
          <a:prstGeom prst="rect">
            <a:avLst/>
          </a:prstGeom>
        </p:spPr>
        <p:txBody>
          <a:bodyPr wrap="none">
            <a:spAutoFit/>
          </a:bodyPr>
          <a:lstStyle/>
          <a:p>
            <a:r>
              <a:rPr lang="en-US" sz="1200" dirty="0"/>
              <a:t>Protein: 18 E%</a:t>
            </a:r>
          </a:p>
        </p:txBody>
      </p:sp>
      <p:sp>
        <p:nvSpPr>
          <p:cNvPr id="29" name="Rektangel 28">
            <a:extLst>
              <a:ext uri="{FF2B5EF4-FFF2-40B4-BE49-F238E27FC236}">
                <a16:creationId xmlns:a16="http://schemas.microsoft.com/office/drawing/2014/main" id="{506F5E6B-88FA-D64C-AE40-1ED856A4A613}"/>
              </a:ext>
            </a:extLst>
          </p:cNvPr>
          <p:cNvSpPr/>
          <p:nvPr/>
        </p:nvSpPr>
        <p:spPr>
          <a:xfrm>
            <a:off x="7702115" y="4401134"/>
            <a:ext cx="916598" cy="276999"/>
          </a:xfrm>
          <a:prstGeom prst="rect">
            <a:avLst/>
          </a:prstGeom>
        </p:spPr>
        <p:txBody>
          <a:bodyPr wrap="none">
            <a:spAutoFit/>
          </a:bodyPr>
          <a:lstStyle/>
          <a:p>
            <a:r>
              <a:rPr lang="da-DK" sz="1200" dirty="0"/>
              <a:t>Fedt: 50 E%</a:t>
            </a:r>
          </a:p>
        </p:txBody>
      </p:sp>
      <p:sp>
        <p:nvSpPr>
          <p:cNvPr id="25" name="Tekstfelt 24">
            <a:extLst>
              <a:ext uri="{FF2B5EF4-FFF2-40B4-BE49-F238E27FC236}">
                <a16:creationId xmlns:a16="http://schemas.microsoft.com/office/drawing/2014/main" id="{C3483059-F133-2547-A2F5-AF1E10211D40}"/>
              </a:ext>
            </a:extLst>
          </p:cNvPr>
          <p:cNvSpPr txBox="1"/>
          <p:nvPr/>
        </p:nvSpPr>
        <p:spPr>
          <a:xfrm>
            <a:off x="6178923" y="3137988"/>
            <a:ext cx="1471796" cy="276999"/>
          </a:xfrm>
          <a:prstGeom prst="rect">
            <a:avLst/>
          </a:prstGeom>
          <a:solidFill>
            <a:schemeClr val="bg1">
              <a:lumMod val="95000"/>
            </a:schemeClr>
          </a:solidFill>
          <a:ln>
            <a:noFill/>
          </a:ln>
        </p:spPr>
        <p:txBody>
          <a:bodyPr wrap="square" rtlCol="0">
            <a:spAutoFit/>
          </a:bodyPr>
          <a:lstStyle/>
          <a:p>
            <a:r>
              <a:rPr lang="da-DK" sz="1200" dirty="0"/>
              <a:t>Kulhydrat: 30-35 E%</a:t>
            </a:r>
          </a:p>
        </p:txBody>
      </p:sp>
      <p:sp>
        <p:nvSpPr>
          <p:cNvPr id="8" name="Tekstfelt 7">
            <a:extLst>
              <a:ext uri="{FF2B5EF4-FFF2-40B4-BE49-F238E27FC236}">
                <a16:creationId xmlns:a16="http://schemas.microsoft.com/office/drawing/2014/main" id="{4219F369-7C1B-2442-87AE-F89522E73434}"/>
              </a:ext>
            </a:extLst>
          </p:cNvPr>
          <p:cNvSpPr txBox="1"/>
          <p:nvPr/>
        </p:nvSpPr>
        <p:spPr>
          <a:xfrm>
            <a:off x="5430534" y="6553760"/>
            <a:ext cx="5476166" cy="261610"/>
          </a:xfrm>
          <a:prstGeom prst="rect">
            <a:avLst/>
          </a:prstGeom>
          <a:noFill/>
        </p:spPr>
        <p:txBody>
          <a:bodyPr wrap="square" rtlCol="0">
            <a:spAutoFit/>
          </a:bodyPr>
          <a:lstStyle/>
          <a:p>
            <a:r>
              <a:rPr lang="en-US" sz="1100" dirty="0" err="1"/>
              <a:t>Kilde</a:t>
            </a:r>
            <a:r>
              <a:rPr lang="en-US" sz="1100" dirty="0"/>
              <a:t>: </a:t>
            </a:r>
            <a:r>
              <a:rPr lang="en-US" sz="1100" dirty="0">
                <a:hlinkClick r:id="rId7"/>
              </a:rPr>
              <a:t>https://kosthåndbogen.dk/content/kost-til-sm%C3%A5tspisende-voksne</a:t>
            </a:r>
            <a:r>
              <a:rPr lang="en-US" sz="1100" dirty="0"/>
              <a:t> </a:t>
            </a:r>
          </a:p>
        </p:txBody>
      </p:sp>
      <p:sp>
        <p:nvSpPr>
          <p:cNvPr id="23" name="Tekstfelt 22">
            <a:extLst>
              <a:ext uri="{FF2B5EF4-FFF2-40B4-BE49-F238E27FC236}">
                <a16:creationId xmlns:a16="http://schemas.microsoft.com/office/drawing/2014/main" id="{9E358E3E-7118-46E7-8BE0-64B628F29810}"/>
              </a:ext>
            </a:extLst>
          </p:cNvPr>
          <p:cNvSpPr txBox="1"/>
          <p:nvPr/>
        </p:nvSpPr>
        <p:spPr>
          <a:xfrm>
            <a:off x="2455997" y="5408818"/>
            <a:ext cx="3356042"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6" name="Tekstfelt 5">
            <a:extLst>
              <a:ext uri="{FF2B5EF4-FFF2-40B4-BE49-F238E27FC236}">
                <a16:creationId xmlns:a16="http://schemas.microsoft.com/office/drawing/2014/main" id="{4397C46E-C330-4F02-C002-D3830800DF8A}"/>
              </a:ext>
            </a:extLst>
          </p:cNvPr>
          <p:cNvSpPr txBox="1"/>
          <p:nvPr/>
        </p:nvSpPr>
        <p:spPr>
          <a:xfrm>
            <a:off x="4236391" y="4689284"/>
            <a:ext cx="1258647" cy="461665"/>
          </a:xfrm>
          <a:prstGeom prst="rect">
            <a:avLst/>
          </a:prstGeom>
          <a:noFill/>
        </p:spPr>
        <p:txBody>
          <a:bodyPr wrap="square" rtlCol="0">
            <a:spAutoFit/>
          </a:bodyPr>
          <a:lstStyle/>
          <a:p>
            <a:r>
              <a:rPr lang="da-DK" sz="1200" dirty="0"/>
              <a:t>Heraf mættet fedt max: 10 E%</a:t>
            </a:r>
          </a:p>
        </p:txBody>
      </p:sp>
      <p:pic>
        <p:nvPicPr>
          <p:cNvPr id="5" name="Billede 4">
            <a:extLst>
              <a:ext uri="{FF2B5EF4-FFF2-40B4-BE49-F238E27FC236}">
                <a16:creationId xmlns:a16="http://schemas.microsoft.com/office/drawing/2014/main" id="{17FC9075-C041-9A40-90DE-96A7D397EC6D}"/>
              </a:ext>
            </a:extLst>
          </p:cNvPr>
          <p:cNvPicPr>
            <a:picLocks noChangeAspect="1"/>
          </p:cNvPicPr>
          <p:nvPr/>
        </p:nvPicPr>
        <p:blipFill>
          <a:blip r:embed="rId8"/>
          <a:stretch>
            <a:fillRect/>
          </a:stretch>
        </p:blipFill>
        <p:spPr>
          <a:xfrm>
            <a:off x="0" y="-4655"/>
            <a:ext cx="12192000" cy="1695204"/>
          </a:xfrm>
          <a:prstGeom prst="rect">
            <a:avLst/>
          </a:prstGeom>
        </p:spPr>
      </p:pic>
    </p:spTree>
    <p:extLst>
      <p:ext uri="{BB962C8B-B14F-4D97-AF65-F5344CB8AC3E}">
        <p14:creationId xmlns:p14="http://schemas.microsoft.com/office/powerpoint/2010/main" val="470560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6486709-754B-CC4F-8318-CCF1987638BF}"/>
              </a:ext>
            </a:extLst>
          </p:cNvPr>
          <p:cNvSpPr>
            <a:spLocks noGrp="1"/>
          </p:cNvSpPr>
          <p:nvPr>
            <p:ph type="body" idx="1"/>
          </p:nvPr>
        </p:nvSpPr>
        <p:spPr>
          <a:xfrm>
            <a:off x="3582988" y="1700213"/>
            <a:ext cx="5157787" cy="823912"/>
          </a:xfrm>
        </p:spPr>
        <p:txBody>
          <a:bodyPr/>
          <a:lstStyle/>
          <a:p>
            <a:pPr algn="ctr"/>
            <a:r>
              <a:rPr lang="da-DK" dirty="0"/>
              <a:t>Makronæringsstoffordeling </a:t>
            </a:r>
            <a:r>
              <a:rPr lang="da-DK" dirty="0" err="1"/>
              <a:t>småtspisende</a:t>
            </a:r>
            <a:endParaRPr lang="da-DK" dirty="0"/>
          </a:p>
        </p:txBody>
      </p:sp>
      <p:pic>
        <p:nvPicPr>
          <p:cNvPr id="7" name="Pladsholder til indhold 6">
            <a:extLst>
              <a:ext uri="{FF2B5EF4-FFF2-40B4-BE49-F238E27FC236}">
                <a16:creationId xmlns:a16="http://schemas.microsoft.com/office/drawing/2014/main" id="{07238D2B-D2E1-7244-8515-B2861A110232}"/>
              </a:ext>
            </a:extLst>
          </p:cNvPr>
          <p:cNvPicPr>
            <a:picLocks noGrp="1" noChangeAspect="1"/>
          </p:cNvPicPr>
          <p:nvPr>
            <p:ph sz="half" idx="2"/>
          </p:nvPr>
        </p:nvPicPr>
        <p:blipFill>
          <a:blip r:embed="rId2"/>
          <a:stretch>
            <a:fillRect/>
          </a:stretch>
        </p:blipFill>
        <p:spPr>
          <a:xfrm>
            <a:off x="4232857" y="2714625"/>
            <a:ext cx="3438948" cy="3684588"/>
          </a:xfrm>
          <a:prstGeom prst="rect">
            <a:avLst/>
          </a:prstGeom>
        </p:spPr>
      </p:pic>
      <p:pic>
        <p:nvPicPr>
          <p:cNvPr id="13" name="Billede 12">
            <a:extLst>
              <a:ext uri="{FF2B5EF4-FFF2-40B4-BE49-F238E27FC236}">
                <a16:creationId xmlns:a16="http://schemas.microsoft.com/office/drawing/2014/main" id="{A80823B0-04EA-D141-8F89-7CCC428ADE06}"/>
              </a:ext>
            </a:extLst>
          </p:cNvPr>
          <p:cNvPicPr>
            <a:picLocks noChangeAspect="1"/>
          </p:cNvPicPr>
          <p:nvPr/>
        </p:nvPicPr>
        <p:blipFill>
          <a:blip r:embed="rId3"/>
          <a:stretch>
            <a:fillRect/>
          </a:stretch>
        </p:blipFill>
        <p:spPr>
          <a:xfrm>
            <a:off x="0" y="-4655"/>
            <a:ext cx="12192000" cy="1695204"/>
          </a:xfrm>
          <a:prstGeom prst="rect">
            <a:avLst/>
          </a:prstGeom>
        </p:spPr>
      </p:pic>
      <p:pic>
        <p:nvPicPr>
          <p:cNvPr id="2" name="Billede 1">
            <a:extLst>
              <a:ext uri="{FF2B5EF4-FFF2-40B4-BE49-F238E27FC236}">
                <a16:creationId xmlns:a16="http://schemas.microsoft.com/office/drawing/2014/main" id="{AD142D7D-EFD5-8CE2-80BD-0898DDDC30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1786852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838200" y="1912237"/>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937589" y="3044146"/>
            <a:ext cx="10631559" cy="3416320"/>
          </a:xfrm>
          <a:prstGeom prst="rect">
            <a:avLst/>
          </a:prstGeom>
        </p:spPr>
        <p:txBody>
          <a:bodyPr wrap="square">
            <a:spAutoFit/>
          </a:bodyPr>
          <a:lstStyle/>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Måltidsberegneren giver dig inspiration til at sammensætte personlige dagskostforslag. Ved at indtaste få personlige data og vælge imellem en række måltider, dannes en eller flere personlige kostplaner. Energibidraget for hvert af de valgte måltider kan følges vha. en energi- og kalorieberegner.</a:t>
            </a:r>
          </a:p>
          <a:p>
            <a:pPr marL="285750" indent="-285750">
              <a:buFont typeface="Arial" panose="020B0604020202020204" pitchFamily="34" charset="0"/>
              <a:buChar char="•"/>
            </a:pPr>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Beregneren kan anvendes til personer, der ønsker enten vægttab, vægtvedligehold, vægtøgning eller bare ønsker en madplan med sunde og lækre retter.</a:t>
            </a:r>
          </a:p>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Se denne korte </a:t>
            </a:r>
            <a:r>
              <a:rPr lang="da-DK" u="sng" dirty="0">
                <a:solidFill>
                  <a:srgbClr val="07243B"/>
                </a:solidFill>
                <a:latin typeface="LF Press Sans"/>
                <a:hlinkClick r:id="rId2" tooltip="Lav Personlige Måltidsplaner Med Måltidsberegneren 16 February 2024"/>
              </a:rPr>
              <a:t>videoguide (2:31 min)</a:t>
            </a:r>
            <a:r>
              <a:rPr lang="da-DK" dirty="0">
                <a:solidFill>
                  <a:srgbClr val="212529"/>
                </a:solidFill>
                <a:latin typeface="LF Press Sans"/>
              </a:rPr>
              <a:t> og find ud af, hvordan du nemt kan bruge Måltidsberegneren.</a:t>
            </a:r>
          </a:p>
          <a:p>
            <a:endParaRPr lang="da-DK" dirty="0">
              <a:solidFill>
                <a:srgbClr val="212529"/>
              </a:solidFill>
              <a:latin typeface="LF Press Sans"/>
            </a:endParaRPr>
          </a:p>
          <a:p>
            <a:r>
              <a:rPr lang="da-DK" dirty="0">
                <a:solidFill>
                  <a:srgbClr val="212529"/>
                </a:solidFill>
                <a:latin typeface="LF Press Sans"/>
              </a:rPr>
              <a:t>Måltidsberegner - Lav personlige måltidsplaner tryk her </a:t>
            </a:r>
            <a:r>
              <a:rPr lang="da-DK" dirty="0" err="1">
                <a:solidFill>
                  <a:srgbClr val="212529"/>
                </a:solidFill>
                <a:latin typeface="LF Press Sans"/>
              </a:rPr>
              <a:t>https</a:t>
            </a:r>
            <a:r>
              <a:rPr lang="da-DK" dirty="0">
                <a:solidFill>
                  <a:srgbClr val="212529"/>
                </a:solidFill>
                <a:latin typeface="LF Press Sans"/>
              </a:rPr>
              <a:t>://</a:t>
            </a:r>
            <a:r>
              <a:rPr lang="da-DK" dirty="0" err="1">
                <a:solidFill>
                  <a:srgbClr val="212529"/>
                </a:solidFill>
                <a:latin typeface="LF Press Sans"/>
              </a:rPr>
              <a:t>www.ernaeringsfokus.dk</a:t>
            </a:r>
            <a:r>
              <a:rPr lang="da-DK" dirty="0">
                <a:solidFill>
                  <a:srgbClr val="212529"/>
                </a:solidFill>
                <a:latin typeface="LF Press Sans"/>
              </a:rPr>
              <a:t>/</a:t>
            </a:r>
            <a:r>
              <a:rPr lang="da-DK" dirty="0" err="1">
                <a:solidFill>
                  <a:srgbClr val="212529"/>
                </a:solidFill>
                <a:latin typeface="LF Press Sans"/>
              </a:rPr>
              <a:t>maaltidsberegner</a:t>
            </a:r>
            <a:r>
              <a:rPr lang="da-DK" dirty="0">
                <a:solidFill>
                  <a:srgbClr val="212529"/>
                </a:solidFill>
                <a:latin typeface="LF Press Sans"/>
              </a:rPr>
              <a:t>/. </a:t>
            </a:r>
          </a:p>
          <a:p>
            <a:endParaRPr lang="da-DK" dirty="0">
              <a:solidFill>
                <a:srgbClr val="212529"/>
              </a:solidFill>
              <a:latin typeface="LF Press Sans"/>
            </a:endParaRPr>
          </a:p>
        </p:txBody>
      </p:sp>
      <p:pic>
        <p:nvPicPr>
          <p:cNvPr id="4" name="Billede 3">
            <a:extLst>
              <a:ext uri="{FF2B5EF4-FFF2-40B4-BE49-F238E27FC236}">
                <a16:creationId xmlns:a16="http://schemas.microsoft.com/office/drawing/2014/main" id="{C3484EE7-6CC9-7A4A-8E40-42FA5B969286}"/>
              </a:ext>
            </a:extLst>
          </p:cNvPr>
          <p:cNvPicPr>
            <a:picLocks noChangeAspect="1"/>
          </p:cNvPicPr>
          <p:nvPr/>
        </p:nvPicPr>
        <p:blipFill>
          <a:blip r:embed="rId3"/>
          <a:stretch>
            <a:fillRect/>
          </a:stretch>
        </p:blipFill>
        <p:spPr>
          <a:xfrm>
            <a:off x="0" y="-4655"/>
            <a:ext cx="12192000" cy="1695204"/>
          </a:xfrm>
          <a:prstGeom prst="rect">
            <a:avLst/>
          </a:prstGeom>
        </p:spPr>
      </p:pic>
    </p:spTree>
    <p:extLst>
      <p:ext uri="{BB962C8B-B14F-4D97-AF65-F5344CB8AC3E}">
        <p14:creationId xmlns:p14="http://schemas.microsoft.com/office/powerpoint/2010/main" val="298734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1035148" y="2286514"/>
            <a:ext cx="10515600" cy="2580908"/>
          </a:xfrm>
        </p:spPr>
        <p:txBody>
          <a:bodyPr>
            <a:noAutofit/>
          </a:bodyPr>
          <a:lstStyle/>
          <a:p>
            <a:pPr algn="ctr"/>
            <a:br>
              <a:rPr lang="da-DK" sz="4000" dirty="0"/>
            </a:br>
            <a:r>
              <a:rPr lang="da-DK" sz="4000" dirty="0"/>
              <a:t>Vidste du at… Småtspisende og mellemmåltider</a:t>
            </a:r>
            <a:br>
              <a:rPr lang="da-DK" sz="4000" dirty="0"/>
            </a:br>
            <a:r>
              <a:rPr lang="da-DK" sz="4000" dirty="0"/>
              <a:t>kan bestilles eller downloades </a:t>
            </a:r>
            <a:r>
              <a:rPr lang="da-DK" sz="4000" u="sng" dirty="0"/>
              <a:t>gratis</a:t>
            </a:r>
            <a:r>
              <a:rPr lang="da-DK" sz="4000" dirty="0"/>
              <a:t> her:</a:t>
            </a:r>
            <a:br>
              <a:rPr lang="da-DK" sz="4000" dirty="0"/>
            </a:br>
            <a:br>
              <a:rPr lang="da-DK" sz="4000" dirty="0"/>
            </a:br>
            <a:br>
              <a:rPr lang="da-DK" sz="4000" dirty="0"/>
            </a:br>
            <a:r>
              <a:rPr lang="da-DK" sz="4000" dirty="0"/>
              <a:t> 		</a:t>
            </a:r>
            <a:r>
              <a:rPr lang="da-DK" sz="4000" dirty="0">
                <a:hlinkClick r:id="rId2"/>
              </a:rPr>
              <a:t>www.ernæringsfokus.dk</a:t>
            </a:r>
            <a:endParaRPr lang="da-DK" sz="4000" dirty="0"/>
          </a:p>
        </p:txBody>
      </p:sp>
      <p:pic>
        <p:nvPicPr>
          <p:cNvPr id="8" name="Billede 7">
            <a:extLst>
              <a:ext uri="{FF2B5EF4-FFF2-40B4-BE49-F238E27FC236}">
                <a16:creationId xmlns:a16="http://schemas.microsoft.com/office/drawing/2014/main" id="{D94D4200-8510-4C59-AE1F-C5E994FA9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3" name="Billede 2">
            <a:extLst>
              <a:ext uri="{FF2B5EF4-FFF2-40B4-BE49-F238E27FC236}">
                <a16:creationId xmlns:a16="http://schemas.microsoft.com/office/drawing/2014/main" id="{07F6F63D-AC8D-1A4D-B895-54B96C956129}"/>
              </a:ext>
            </a:extLst>
          </p:cNvPr>
          <p:cNvPicPr>
            <a:picLocks noChangeAspect="1"/>
          </p:cNvPicPr>
          <p:nvPr/>
        </p:nvPicPr>
        <p:blipFill>
          <a:blip r:embed="rId4"/>
          <a:stretch>
            <a:fillRect/>
          </a:stretch>
        </p:blipFill>
        <p:spPr>
          <a:xfrm>
            <a:off x="13494" y="20891"/>
            <a:ext cx="12192000" cy="1695204"/>
          </a:xfrm>
          <a:prstGeom prst="rect">
            <a:avLst/>
          </a:prstGeom>
        </p:spPr>
      </p:pic>
      <p:pic>
        <p:nvPicPr>
          <p:cNvPr id="5" name="Billede 4">
            <a:extLst>
              <a:ext uri="{FF2B5EF4-FFF2-40B4-BE49-F238E27FC236}">
                <a16:creationId xmlns:a16="http://schemas.microsoft.com/office/drawing/2014/main" id="{4C955489-009F-8149-817C-B74B819B51BF}"/>
              </a:ext>
            </a:extLst>
          </p:cNvPr>
          <p:cNvPicPr>
            <a:picLocks noChangeAspect="1"/>
          </p:cNvPicPr>
          <p:nvPr/>
        </p:nvPicPr>
        <p:blipFill>
          <a:blip r:embed="rId5"/>
          <a:stretch>
            <a:fillRect/>
          </a:stretch>
        </p:blipFill>
        <p:spPr>
          <a:xfrm>
            <a:off x="796601" y="3329005"/>
            <a:ext cx="1620000" cy="2288250"/>
          </a:xfrm>
          <a:prstGeom prst="rect">
            <a:avLst/>
          </a:prstGeom>
        </p:spPr>
      </p:pic>
      <p:pic>
        <p:nvPicPr>
          <p:cNvPr id="9" name="Billede 8">
            <a:extLst>
              <a:ext uri="{FF2B5EF4-FFF2-40B4-BE49-F238E27FC236}">
                <a16:creationId xmlns:a16="http://schemas.microsoft.com/office/drawing/2014/main" id="{3AB443CA-6735-1B40-A576-3361AA784B4E}"/>
              </a:ext>
            </a:extLst>
          </p:cNvPr>
          <p:cNvPicPr>
            <a:picLocks noChangeAspect="1"/>
          </p:cNvPicPr>
          <p:nvPr/>
        </p:nvPicPr>
        <p:blipFill>
          <a:blip r:embed="rId6"/>
          <a:stretch>
            <a:fillRect/>
          </a:stretch>
        </p:blipFill>
        <p:spPr>
          <a:xfrm>
            <a:off x="2608684" y="3351292"/>
            <a:ext cx="1620000" cy="2265963"/>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8" name="Billede 7">
            <a:extLst>
              <a:ext uri="{FF2B5EF4-FFF2-40B4-BE49-F238E27FC236}">
                <a16:creationId xmlns:a16="http://schemas.microsoft.com/office/drawing/2014/main" id="{D6CE6F3C-DF77-4019-AC9D-6D3698C4E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3" name="Billede 2">
            <a:extLst>
              <a:ext uri="{FF2B5EF4-FFF2-40B4-BE49-F238E27FC236}">
                <a16:creationId xmlns:a16="http://schemas.microsoft.com/office/drawing/2014/main" id="{657F5D6F-D3FE-1A45-8EA4-18D6B7ECE45C}"/>
              </a:ext>
            </a:extLst>
          </p:cNvPr>
          <p:cNvPicPr>
            <a:picLocks noChangeAspect="1"/>
          </p:cNvPicPr>
          <p:nvPr/>
        </p:nvPicPr>
        <p:blipFill>
          <a:blip r:embed="rId6"/>
          <a:stretch>
            <a:fillRect/>
          </a:stretch>
        </p:blipFill>
        <p:spPr>
          <a:xfrm>
            <a:off x="0" y="9638"/>
            <a:ext cx="12192000" cy="1695204"/>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D4E9AFC-6997-4563-AB50-7FD1C6D0A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sp>
        <p:nvSpPr>
          <p:cNvPr id="2" name="Tekstfelt 1">
            <a:extLst>
              <a:ext uri="{FF2B5EF4-FFF2-40B4-BE49-F238E27FC236}">
                <a16:creationId xmlns:a16="http://schemas.microsoft.com/office/drawing/2014/main" id="{5F2EACB1-37C8-4254-BAF9-168959037791}"/>
              </a:ext>
            </a:extLst>
          </p:cNvPr>
          <p:cNvSpPr txBox="1"/>
          <p:nvPr/>
        </p:nvSpPr>
        <p:spPr>
          <a:xfrm>
            <a:off x="606750" y="1854437"/>
            <a:ext cx="10576115" cy="5078313"/>
          </a:xfrm>
          <a:prstGeom prst="rect">
            <a:avLst/>
          </a:prstGeom>
          <a:noFill/>
        </p:spPr>
        <p:txBody>
          <a:bodyPr wrap="square" rtlCol="0">
            <a:spAutoFit/>
          </a:bodyPr>
          <a:lstStyle/>
          <a:p>
            <a:r>
              <a:rPr lang="da-DK" dirty="0"/>
              <a:t>I Danmark er der kommet mere fokus på den del af befolkningen, som ikke har så stor appetit.</a:t>
            </a:r>
          </a:p>
          <a:p>
            <a:r>
              <a:rPr lang="da-DK" dirty="0"/>
              <a:t>Det er bl.a. </a:t>
            </a:r>
            <a:r>
              <a:rPr lang="da-DK" i="1" dirty="0"/>
              <a:t>ældre</a:t>
            </a:r>
            <a:r>
              <a:rPr lang="da-DK" dirty="0"/>
              <a:t>, </a:t>
            </a:r>
            <a:r>
              <a:rPr lang="da-DK" i="1" dirty="0"/>
              <a:t>hospitalsindlagte</a:t>
            </a:r>
            <a:r>
              <a:rPr lang="da-DK" dirty="0"/>
              <a:t> og folk der bor </a:t>
            </a:r>
            <a:r>
              <a:rPr lang="da-DK" i="1" dirty="0"/>
              <a:t>alene.</a:t>
            </a:r>
          </a:p>
          <a:p>
            <a:endParaRPr lang="da-DK" dirty="0"/>
          </a:p>
          <a:p>
            <a:pPr marL="285750" indent="-285750">
              <a:buFont typeface="Arial" panose="020B0604020202020204" pitchFamily="34" charset="0"/>
              <a:buChar char="•"/>
            </a:pPr>
            <a:r>
              <a:rPr lang="da-DK" dirty="0"/>
              <a:t>For denne målgruppe er det en god ide at spise </a:t>
            </a:r>
            <a:r>
              <a:rPr lang="da-DK" b="1" dirty="0"/>
              <a:t>6-8 mindre </a:t>
            </a:r>
            <a:r>
              <a:rPr lang="da-DK" dirty="0"/>
              <a:t>måltider </a:t>
            </a:r>
            <a:r>
              <a:rPr lang="da-DK" b="1" dirty="0"/>
              <a:t>i løbet af dagen</a:t>
            </a:r>
            <a:endParaRPr lang="da-DK" dirty="0"/>
          </a:p>
          <a:p>
            <a:endParaRPr lang="da-DK" dirty="0"/>
          </a:p>
          <a:p>
            <a:pPr marL="285750" indent="-285750">
              <a:buFont typeface="Arial" panose="020B0604020202020204" pitchFamily="34" charset="0"/>
              <a:buChar char="•"/>
            </a:pPr>
            <a:r>
              <a:rPr lang="da-DK" dirty="0"/>
              <a:t>Da appetitten er begrænset skal energien i de enkelte måltider være høj dvs. en relativt lille portion med høj densitet og energiprocent (E%)</a:t>
            </a:r>
            <a:br>
              <a:rPr lang="da-DK" dirty="0"/>
            </a:br>
            <a:endParaRPr lang="da-DK" dirty="0"/>
          </a:p>
          <a:p>
            <a:pPr marL="285750" indent="-285750">
              <a:buFont typeface="Arial" panose="020B0604020202020204" pitchFamily="34" charset="0"/>
              <a:buChar char="•"/>
            </a:pPr>
            <a:r>
              <a:rPr lang="da-DK" dirty="0"/>
              <a:t>Det vigtigste er, at den pågældende person først og fremmest spiser efter lyst</a:t>
            </a:r>
          </a:p>
          <a:p>
            <a:pPr marL="742950" lvl="1" indent="-285750">
              <a:buFont typeface="Arial" panose="020B0604020202020204" pitchFamily="34" charset="0"/>
              <a:buChar char="•"/>
            </a:pPr>
            <a:r>
              <a:rPr lang="da-DK" dirty="0"/>
              <a:t>Syrligt, sødt, salt, koldt eller varmt </a:t>
            </a:r>
          </a:p>
          <a:p>
            <a:pPr marL="742950" lvl="1" indent="-285750">
              <a:buFont typeface="Arial" panose="020B0604020202020204" pitchFamily="34" charset="0"/>
              <a:buChar char="•"/>
            </a:pPr>
            <a:r>
              <a:rPr lang="da-DK" dirty="0"/>
              <a:t>Livretter </a:t>
            </a:r>
          </a:p>
          <a:p>
            <a:pPr marL="742950" lvl="1" indent="-285750">
              <a:buFont typeface="Arial" panose="020B0604020202020204" pitchFamily="34" charset="0"/>
              <a:buChar char="•"/>
            </a:pPr>
            <a:endParaRPr lang="da-DK" dirty="0"/>
          </a:p>
          <a:p>
            <a:pPr marL="285750" indent="-285750">
              <a:buFont typeface="Arial" panose="020B0604020202020204" pitchFamily="34" charset="0"/>
              <a:buChar char="•"/>
            </a:pPr>
            <a:r>
              <a:rPr lang="da-DK" dirty="0"/>
              <a:t>Der kan være forskel på om en småtspisende skal bevare vægten eller om vægten bør øges</a:t>
            </a:r>
            <a:br>
              <a:rPr lang="da-DK" dirty="0"/>
            </a:br>
            <a:endParaRPr lang="da-DK" dirty="0"/>
          </a:p>
          <a:p>
            <a:pPr marL="285750" indent="-285750">
              <a:buFont typeface="Arial" panose="020B0604020202020204" pitchFamily="34" charset="0"/>
              <a:buChar char="•"/>
            </a:pPr>
            <a:r>
              <a:rPr lang="da-DK" dirty="0"/>
              <a:t>Energifordelingen hos småtspisende er anderledes end for personer med god appetit, </a:t>
            </a:r>
          </a:p>
          <a:p>
            <a:r>
              <a:rPr lang="da-DK" dirty="0"/>
              <a:t>     og ca. 50% af det samlede energiindhold bør komme fra fedt</a:t>
            </a:r>
          </a:p>
          <a:p>
            <a:endParaRPr lang="da-DK" dirty="0"/>
          </a:p>
          <a:p>
            <a:r>
              <a:rPr lang="da-DK" dirty="0"/>
              <a:t> </a:t>
            </a:r>
          </a:p>
        </p:txBody>
      </p:sp>
      <p:pic>
        <p:nvPicPr>
          <p:cNvPr id="3" name="Billede 2">
            <a:extLst>
              <a:ext uri="{FF2B5EF4-FFF2-40B4-BE49-F238E27FC236}">
                <a16:creationId xmlns:a16="http://schemas.microsoft.com/office/drawing/2014/main" id="{3CEAE3F8-9D0A-1242-BD70-FAC68436074A}"/>
              </a:ext>
            </a:extLst>
          </p:cNvPr>
          <p:cNvPicPr>
            <a:picLocks noChangeAspect="1"/>
          </p:cNvPicPr>
          <p:nvPr/>
        </p:nvPicPr>
        <p:blipFill>
          <a:blip r:embed="rId3"/>
          <a:stretch>
            <a:fillRect/>
          </a:stretch>
        </p:blipFill>
        <p:spPr>
          <a:xfrm>
            <a:off x="0" y="-4650"/>
            <a:ext cx="12192000" cy="1695204"/>
          </a:xfrm>
          <a:prstGeom prst="rect">
            <a:avLst/>
          </a:prstGeom>
        </p:spPr>
      </p:pic>
    </p:spTree>
    <p:extLst>
      <p:ext uri="{BB962C8B-B14F-4D97-AF65-F5344CB8AC3E}">
        <p14:creationId xmlns:p14="http://schemas.microsoft.com/office/powerpoint/2010/main" val="2514149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D4E9AFC-6997-4563-AB50-7FD1C6D0A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sp>
        <p:nvSpPr>
          <p:cNvPr id="2" name="Tekstfelt 1">
            <a:extLst>
              <a:ext uri="{FF2B5EF4-FFF2-40B4-BE49-F238E27FC236}">
                <a16:creationId xmlns:a16="http://schemas.microsoft.com/office/drawing/2014/main" id="{907279CC-DA50-456A-99D4-A8D8A2B0395E}"/>
              </a:ext>
            </a:extLst>
          </p:cNvPr>
          <p:cNvSpPr txBox="1"/>
          <p:nvPr/>
        </p:nvSpPr>
        <p:spPr>
          <a:xfrm>
            <a:off x="848632" y="2333685"/>
            <a:ext cx="10162748" cy="4093428"/>
          </a:xfrm>
          <a:prstGeom prst="rect">
            <a:avLst/>
          </a:prstGeom>
          <a:noFill/>
        </p:spPr>
        <p:txBody>
          <a:bodyPr wrap="square" rtlCol="0">
            <a:spAutoFit/>
          </a:bodyPr>
          <a:lstStyle/>
          <a:p>
            <a:r>
              <a:rPr lang="da-DK" sz="3200" dirty="0"/>
              <a:t>Dagskostforslag på 9000 kJ er både angivet for en person med god appetit og en person med lille appetit.</a:t>
            </a:r>
          </a:p>
          <a:p>
            <a:endParaRPr lang="da-DK" sz="3200" dirty="0"/>
          </a:p>
          <a:p>
            <a:r>
              <a:rPr lang="da-DK" sz="2400" dirty="0"/>
              <a:t>Der er stor forskel på at spise 9000 kJ* = 2150 kcal, når du har god appetit og når  du er småspisende </a:t>
            </a:r>
          </a:p>
          <a:p>
            <a:endParaRPr lang="da-DK" sz="3600" dirty="0"/>
          </a:p>
          <a:p>
            <a:endParaRPr lang="da-DK" sz="3600" dirty="0"/>
          </a:p>
          <a:p>
            <a:endParaRPr lang="da-DK" dirty="0"/>
          </a:p>
          <a:p>
            <a:endParaRPr lang="da-DK" dirty="0"/>
          </a:p>
        </p:txBody>
      </p:sp>
      <p:sp>
        <p:nvSpPr>
          <p:cNvPr id="5" name="Tekstfelt 4">
            <a:extLst>
              <a:ext uri="{FF2B5EF4-FFF2-40B4-BE49-F238E27FC236}">
                <a16:creationId xmlns:a16="http://schemas.microsoft.com/office/drawing/2014/main" id="{26A0879A-F181-40DD-9AAA-54FC29212A13}"/>
              </a:ext>
            </a:extLst>
          </p:cNvPr>
          <p:cNvSpPr txBox="1"/>
          <p:nvPr/>
        </p:nvSpPr>
        <p:spPr>
          <a:xfrm>
            <a:off x="848632" y="6427113"/>
            <a:ext cx="5289847" cy="276999"/>
          </a:xfrm>
          <a:prstGeom prst="rect">
            <a:avLst/>
          </a:prstGeom>
          <a:noFill/>
        </p:spPr>
        <p:txBody>
          <a:bodyPr wrap="square" rtlCol="0">
            <a:spAutoFit/>
          </a:bodyPr>
          <a:lstStyle/>
          <a:p>
            <a:r>
              <a:rPr lang="da-DK" sz="1200" dirty="0"/>
              <a:t>*Dagskostforslag på 9000 kJ (9 MJ) er svarende til almindelige portionsstørrelser. </a:t>
            </a:r>
          </a:p>
        </p:txBody>
      </p:sp>
      <p:pic>
        <p:nvPicPr>
          <p:cNvPr id="3" name="Billede 2">
            <a:extLst>
              <a:ext uri="{FF2B5EF4-FFF2-40B4-BE49-F238E27FC236}">
                <a16:creationId xmlns:a16="http://schemas.microsoft.com/office/drawing/2014/main" id="{95E8188C-C107-2547-940A-62CD1F697909}"/>
              </a:ext>
            </a:extLst>
          </p:cNvPr>
          <p:cNvPicPr>
            <a:picLocks noChangeAspect="1"/>
          </p:cNvPicPr>
          <p:nvPr/>
        </p:nvPicPr>
        <p:blipFill>
          <a:blip r:embed="rId3"/>
          <a:stretch>
            <a:fillRect/>
          </a:stretch>
        </p:blipFill>
        <p:spPr>
          <a:xfrm>
            <a:off x="0" y="9633"/>
            <a:ext cx="12192000" cy="1695204"/>
          </a:xfrm>
          <a:prstGeom prst="rect">
            <a:avLst/>
          </a:prstGeom>
        </p:spPr>
      </p:pic>
    </p:spTree>
    <p:extLst>
      <p:ext uri="{BB962C8B-B14F-4D97-AF65-F5344CB8AC3E}">
        <p14:creationId xmlns:p14="http://schemas.microsoft.com/office/powerpoint/2010/main" val="417100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7CA0FD7-38A4-BAAA-470B-EFCDE47977F7}"/>
              </a:ext>
            </a:extLst>
          </p:cNvPr>
          <p:cNvPicPr>
            <a:picLocks noChangeAspect="1"/>
          </p:cNvPicPr>
          <p:nvPr/>
        </p:nvPicPr>
        <p:blipFill rotWithShape="1">
          <a:blip r:embed="rId2"/>
          <a:srcRect r="25732"/>
          <a:stretch/>
        </p:blipFill>
        <p:spPr>
          <a:xfrm>
            <a:off x="1350887" y="2936524"/>
            <a:ext cx="3088423" cy="3483181"/>
          </a:xfrm>
          <a:prstGeom prst="rect">
            <a:avLst/>
          </a:prstGeom>
        </p:spPr>
      </p:pic>
      <p:pic>
        <p:nvPicPr>
          <p:cNvPr id="13" name="Billede 12">
            <a:extLst>
              <a:ext uri="{FF2B5EF4-FFF2-40B4-BE49-F238E27FC236}">
                <a16:creationId xmlns:a16="http://schemas.microsoft.com/office/drawing/2014/main" id="{25F4E21F-02E9-9877-2B33-2410591CD39D}"/>
              </a:ext>
            </a:extLst>
          </p:cNvPr>
          <p:cNvPicPr>
            <a:picLocks noChangeAspect="1"/>
          </p:cNvPicPr>
          <p:nvPr/>
        </p:nvPicPr>
        <p:blipFill rotWithShape="1">
          <a:blip r:embed="rId3"/>
          <a:srcRect t="24669" r="32071"/>
          <a:stretch/>
        </p:blipFill>
        <p:spPr>
          <a:xfrm>
            <a:off x="6771009" y="2919832"/>
            <a:ext cx="3173007" cy="3483181"/>
          </a:xfrm>
          <a:prstGeom prst="rect">
            <a:avLst/>
          </a:prstGeom>
        </p:spPr>
      </p:pic>
      <p:sp>
        <p:nvSpPr>
          <p:cNvPr id="3" name="Pladsholder til tekst 2">
            <a:extLst>
              <a:ext uri="{FF2B5EF4-FFF2-40B4-BE49-F238E27FC236}">
                <a16:creationId xmlns:a16="http://schemas.microsoft.com/office/drawing/2014/main" id="{044FB8E1-6035-43F5-8FE5-26C6C48B8C1A}"/>
              </a:ext>
            </a:extLst>
          </p:cNvPr>
          <p:cNvSpPr>
            <a:spLocks noGrp="1"/>
          </p:cNvSpPr>
          <p:nvPr>
            <p:ph type="body" idx="1"/>
          </p:nvPr>
        </p:nvSpPr>
        <p:spPr>
          <a:xfrm>
            <a:off x="2078387" y="2259798"/>
            <a:ext cx="2221907" cy="823912"/>
          </a:xfrm>
        </p:spPr>
        <p:txBody>
          <a:bodyPr anchor="ctr">
            <a:normAutofit/>
          </a:bodyPr>
          <a:lstStyle/>
          <a:p>
            <a:pPr algn="ctr"/>
            <a:r>
              <a:rPr lang="da-DK" sz="1800" b="0" dirty="0">
                <a:solidFill>
                  <a:schemeClr val="accent1"/>
                </a:solidFill>
              </a:rPr>
              <a:t>God appetit</a:t>
            </a:r>
          </a:p>
        </p:txBody>
      </p:sp>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7412108" y="2264639"/>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807008" y="1675023"/>
            <a:ext cx="2480920" cy="584775"/>
          </a:xfrm>
          <a:prstGeom prst="rect">
            <a:avLst/>
          </a:prstGeom>
          <a:noFill/>
        </p:spPr>
        <p:txBody>
          <a:bodyPr wrap="square" rtlCol="0">
            <a:spAutoFit/>
          </a:bodyPr>
          <a:lstStyle/>
          <a:p>
            <a:r>
              <a:rPr lang="da-DK" sz="3200" b="1" dirty="0">
                <a:latin typeface="+mj-lt"/>
              </a:rPr>
              <a:t>Morgenmad</a:t>
            </a:r>
          </a:p>
        </p:txBody>
      </p:sp>
      <p:pic>
        <p:nvPicPr>
          <p:cNvPr id="10" name="Billede 9">
            <a:extLst>
              <a:ext uri="{FF2B5EF4-FFF2-40B4-BE49-F238E27FC236}">
                <a16:creationId xmlns:a16="http://schemas.microsoft.com/office/drawing/2014/main" id="{18D432E7-809D-4F3A-9BC1-A036F25E9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8665" y="5888777"/>
            <a:ext cx="1186568" cy="678882"/>
          </a:xfrm>
          <a:prstGeom prst="rect">
            <a:avLst/>
          </a:prstGeom>
        </p:spPr>
      </p:pic>
      <p:sp>
        <p:nvSpPr>
          <p:cNvPr id="2" name="Tekstfelt 1">
            <a:extLst>
              <a:ext uri="{FF2B5EF4-FFF2-40B4-BE49-F238E27FC236}">
                <a16:creationId xmlns:a16="http://schemas.microsoft.com/office/drawing/2014/main" id="{2C408A10-547C-4590-8F55-D8FCA84BAEB8}"/>
              </a:ext>
            </a:extLst>
          </p:cNvPr>
          <p:cNvSpPr txBox="1"/>
          <p:nvPr/>
        </p:nvSpPr>
        <p:spPr>
          <a:xfrm>
            <a:off x="6103410" y="4487679"/>
            <a:ext cx="1463374" cy="461665"/>
          </a:xfrm>
          <a:prstGeom prst="rect">
            <a:avLst/>
          </a:prstGeom>
          <a:noFill/>
        </p:spPr>
        <p:txBody>
          <a:bodyPr wrap="square" rtlCol="0">
            <a:spAutoFit/>
          </a:bodyPr>
          <a:lstStyle/>
          <a:p>
            <a:r>
              <a:rPr lang="da-DK" sz="1200" dirty="0"/>
              <a:t>Græsk yoghurt med 10% fedt (½ dl)</a:t>
            </a:r>
          </a:p>
        </p:txBody>
      </p:sp>
      <p:sp>
        <p:nvSpPr>
          <p:cNvPr id="17" name="Tekstfelt 16">
            <a:extLst>
              <a:ext uri="{FF2B5EF4-FFF2-40B4-BE49-F238E27FC236}">
                <a16:creationId xmlns:a16="http://schemas.microsoft.com/office/drawing/2014/main" id="{6FEB1942-F409-412E-B469-6120F7F33AF4}"/>
              </a:ext>
            </a:extLst>
          </p:cNvPr>
          <p:cNvSpPr txBox="1"/>
          <p:nvPr/>
        </p:nvSpPr>
        <p:spPr>
          <a:xfrm>
            <a:off x="10411057" y="4636284"/>
            <a:ext cx="1357003" cy="276999"/>
          </a:xfrm>
          <a:prstGeom prst="rect">
            <a:avLst/>
          </a:prstGeom>
          <a:noFill/>
        </p:spPr>
        <p:txBody>
          <a:bodyPr wrap="square" rtlCol="0">
            <a:spAutoFit/>
          </a:bodyPr>
          <a:lstStyle/>
          <a:p>
            <a:r>
              <a:rPr lang="da-DK" sz="1200" dirty="0"/>
              <a:t>Ost 45+ fedt (20 g)</a:t>
            </a:r>
          </a:p>
        </p:txBody>
      </p:sp>
      <p:cxnSp>
        <p:nvCxnSpPr>
          <p:cNvPr id="19" name="Lige forbindelse 18">
            <a:extLst>
              <a:ext uri="{FF2B5EF4-FFF2-40B4-BE49-F238E27FC236}">
                <a16:creationId xmlns:a16="http://schemas.microsoft.com/office/drawing/2014/main" id="{48EEFA78-A20C-443B-9EBF-5B988E42BE0F}"/>
              </a:ext>
            </a:extLst>
          </p:cNvPr>
          <p:cNvCxnSpPr>
            <a:cxnSpLocks/>
          </p:cNvCxnSpPr>
          <p:nvPr/>
        </p:nvCxnSpPr>
        <p:spPr>
          <a:xfrm flipV="1">
            <a:off x="1329738" y="4006013"/>
            <a:ext cx="662924"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Lige forbindelse 19">
            <a:extLst>
              <a:ext uri="{FF2B5EF4-FFF2-40B4-BE49-F238E27FC236}">
                <a16:creationId xmlns:a16="http://schemas.microsoft.com/office/drawing/2014/main" id="{D9498444-4FA3-418E-8F6D-9339E78C78D7}"/>
              </a:ext>
            </a:extLst>
          </p:cNvPr>
          <p:cNvCxnSpPr>
            <a:cxnSpLocks/>
          </p:cNvCxnSpPr>
          <p:nvPr/>
        </p:nvCxnSpPr>
        <p:spPr>
          <a:xfrm>
            <a:off x="1329738" y="4718512"/>
            <a:ext cx="1205902"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Lige forbindelse 20">
            <a:extLst>
              <a:ext uri="{FF2B5EF4-FFF2-40B4-BE49-F238E27FC236}">
                <a16:creationId xmlns:a16="http://schemas.microsoft.com/office/drawing/2014/main" id="{76E00AB9-3107-4745-9EAE-7D5114878DBB}"/>
              </a:ext>
            </a:extLst>
          </p:cNvPr>
          <p:cNvCxnSpPr>
            <a:cxnSpLocks/>
          </p:cNvCxnSpPr>
          <p:nvPr/>
        </p:nvCxnSpPr>
        <p:spPr>
          <a:xfrm>
            <a:off x="7554640" y="4661421"/>
            <a:ext cx="979181" cy="1"/>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kstfelt 14">
            <a:extLst>
              <a:ext uri="{FF2B5EF4-FFF2-40B4-BE49-F238E27FC236}">
                <a16:creationId xmlns:a16="http://schemas.microsoft.com/office/drawing/2014/main" id="{A04EC4A9-D430-2CCB-89F3-9065815A96DD}"/>
              </a:ext>
            </a:extLst>
          </p:cNvPr>
          <p:cNvSpPr txBox="1"/>
          <p:nvPr/>
        </p:nvSpPr>
        <p:spPr>
          <a:xfrm>
            <a:off x="775136" y="4467678"/>
            <a:ext cx="929052" cy="461665"/>
          </a:xfrm>
          <a:prstGeom prst="rect">
            <a:avLst/>
          </a:prstGeom>
          <a:noFill/>
        </p:spPr>
        <p:txBody>
          <a:bodyPr wrap="square" rtlCol="0">
            <a:spAutoFit/>
          </a:bodyPr>
          <a:lstStyle/>
          <a:p>
            <a:r>
              <a:rPr lang="da-DK" sz="1200" dirty="0"/>
              <a:t>Ost, 30+ (15 g) </a:t>
            </a:r>
          </a:p>
        </p:txBody>
      </p:sp>
      <p:sp>
        <p:nvSpPr>
          <p:cNvPr id="16" name="Tekstfelt 15">
            <a:extLst>
              <a:ext uri="{FF2B5EF4-FFF2-40B4-BE49-F238E27FC236}">
                <a16:creationId xmlns:a16="http://schemas.microsoft.com/office/drawing/2014/main" id="{677A2033-8286-2052-F185-D3BC173F7532}"/>
              </a:ext>
            </a:extLst>
          </p:cNvPr>
          <p:cNvSpPr txBox="1"/>
          <p:nvPr/>
        </p:nvSpPr>
        <p:spPr>
          <a:xfrm>
            <a:off x="672975" y="3755567"/>
            <a:ext cx="929052" cy="461665"/>
          </a:xfrm>
          <a:prstGeom prst="rect">
            <a:avLst/>
          </a:prstGeom>
          <a:noFill/>
        </p:spPr>
        <p:txBody>
          <a:bodyPr wrap="square" rtlCol="0">
            <a:spAutoFit/>
          </a:bodyPr>
          <a:lstStyle/>
          <a:p>
            <a:r>
              <a:rPr lang="da-DK" sz="1200" dirty="0"/>
              <a:t>Minimælk (1½ dl)</a:t>
            </a:r>
          </a:p>
        </p:txBody>
      </p:sp>
      <p:cxnSp>
        <p:nvCxnSpPr>
          <p:cNvPr id="18" name="Lige forbindelse 17">
            <a:extLst>
              <a:ext uri="{FF2B5EF4-FFF2-40B4-BE49-F238E27FC236}">
                <a16:creationId xmlns:a16="http://schemas.microsoft.com/office/drawing/2014/main" id="{D5761256-D82C-443C-967C-52B76AAA5147}"/>
              </a:ext>
            </a:extLst>
          </p:cNvPr>
          <p:cNvCxnSpPr>
            <a:cxnSpLocks/>
          </p:cNvCxnSpPr>
          <p:nvPr/>
        </p:nvCxnSpPr>
        <p:spPr>
          <a:xfrm>
            <a:off x="9444020" y="4774784"/>
            <a:ext cx="979181" cy="1"/>
          </a:xfrm>
          <a:prstGeom prst="line">
            <a:avLst/>
          </a:prstGeom>
        </p:spPr>
        <p:style>
          <a:lnRef idx="1">
            <a:schemeClr val="accent3"/>
          </a:lnRef>
          <a:fillRef idx="0">
            <a:schemeClr val="accent3"/>
          </a:fillRef>
          <a:effectRef idx="0">
            <a:schemeClr val="accent3"/>
          </a:effectRef>
          <a:fontRef idx="minor">
            <a:schemeClr val="tx1"/>
          </a:fontRef>
        </p:style>
      </p:cxnSp>
      <p:sp>
        <p:nvSpPr>
          <p:cNvPr id="22" name="Tekstfelt 21">
            <a:extLst>
              <a:ext uri="{FF2B5EF4-FFF2-40B4-BE49-F238E27FC236}">
                <a16:creationId xmlns:a16="http://schemas.microsoft.com/office/drawing/2014/main" id="{7C37F920-61E3-1BA7-0BF2-138F3713007B}"/>
              </a:ext>
            </a:extLst>
          </p:cNvPr>
          <p:cNvSpPr txBox="1"/>
          <p:nvPr/>
        </p:nvSpPr>
        <p:spPr>
          <a:xfrm>
            <a:off x="10423201" y="3105240"/>
            <a:ext cx="1185854" cy="461665"/>
          </a:xfrm>
          <a:prstGeom prst="rect">
            <a:avLst/>
          </a:prstGeom>
          <a:noFill/>
        </p:spPr>
        <p:txBody>
          <a:bodyPr wrap="square" rtlCol="0">
            <a:spAutoFit/>
          </a:bodyPr>
          <a:lstStyle/>
          <a:p>
            <a:r>
              <a:rPr lang="da-DK" sz="1200" dirty="0"/>
              <a:t>1½ dl proteindrik</a:t>
            </a:r>
          </a:p>
        </p:txBody>
      </p:sp>
      <p:pic>
        <p:nvPicPr>
          <p:cNvPr id="24" name="Billede 23">
            <a:extLst>
              <a:ext uri="{FF2B5EF4-FFF2-40B4-BE49-F238E27FC236}">
                <a16:creationId xmlns:a16="http://schemas.microsoft.com/office/drawing/2014/main" id="{7410070F-4C8D-AB35-C5FC-0A84603FD8B0}"/>
              </a:ext>
            </a:extLst>
          </p:cNvPr>
          <p:cNvPicPr>
            <a:picLocks noChangeAspect="1"/>
          </p:cNvPicPr>
          <p:nvPr/>
        </p:nvPicPr>
        <p:blipFill rotWithShape="1">
          <a:blip r:embed="rId5"/>
          <a:srcRect l="11373" r="59189"/>
          <a:stretch/>
        </p:blipFill>
        <p:spPr>
          <a:xfrm>
            <a:off x="9394360" y="3065282"/>
            <a:ext cx="915567" cy="1003246"/>
          </a:xfrm>
          <a:prstGeom prst="rect">
            <a:avLst/>
          </a:prstGeom>
        </p:spPr>
      </p:pic>
      <p:cxnSp>
        <p:nvCxnSpPr>
          <p:cNvPr id="26" name="Lige forbindelse 25">
            <a:extLst>
              <a:ext uri="{FF2B5EF4-FFF2-40B4-BE49-F238E27FC236}">
                <a16:creationId xmlns:a16="http://schemas.microsoft.com/office/drawing/2014/main" id="{6C60AC6C-B5DC-07C8-0C39-C63DAC67CBD7}"/>
              </a:ext>
            </a:extLst>
          </p:cNvPr>
          <p:cNvCxnSpPr>
            <a:cxnSpLocks/>
          </p:cNvCxnSpPr>
          <p:nvPr/>
        </p:nvCxnSpPr>
        <p:spPr>
          <a:xfrm>
            <a:off x="9933611" y="3357709"/>
            <a:ext cx="489590"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4" name="Lige forbindelse 3">
            <a:extLst>
              <a:ext uri="{FF2B5EF4-FFF2-40B4-BE49-F238E27FC236}">
                <a16:creationId xmlns:a16="http://schemas.microsoft.com/office/drawing/2014/main" id="{2C60935E-5FDD-D127-1DF7-C6F266E36749}"/>
              </a:ext>
            </a:extLst>
          </p:cNvPr>
          <p:cNvCxnSpPr>
            <a:cxnSpLocks/>
          </p:cNvCxnSpPr>
          <p:nvPr/>
        </p:nvCxnSpPr>
        <p:spPr>
          <a:xfrm flipV="1">
            <a:off x="6495968" y="3895440"/>
            <a:ext cx="662924" cy="1"/>
          </a:xfrm>
          <a:prstGeom prst="line">
            <a:avLst/>
          </a:prstGeom>
        </p:spPr>
        <p:style>
          <a:lnRef idx="1">
            <a:schemeClr val="accent3"/>
          </a:lnRef>
          <a:fillRef idx="0">
            <a:schemeClr val="accent3"/>
          </a:fillRef>
          <a:effectRef idx="0">
            <a:schemeClr val="accent3"/>
          </a:effectRef>
          <a:fontRef idx="minor">
            <a:schemeClr val="tx1"/>
          </a:fontRef>
        </p:style>
      </p:cxnSp>
      <p:sp>
        <p:nvSpPr>
          <p:cNvPr id="7" name="Tekstfelt 6">
            <a:extLst>
              <a:ext uri="{FF2B5EF4-FFF2-40B4-BE49-F238E27FC236}">
                <a16:creationId xmlns:a16="http://schemas.microsoft.com/office/drawing/2014/main" id="{79FB099C-1DE6-5151-F15C-71AFC5999E84}"/>
              </a:ext>
            </a:extLst>
          </p:cNvPr>
          <p:cNvSpPr txBox="1"/>
          <p:nvPr/>
        </p:nvSpPr>
        <p:spPr>
          <a:xfrm>
            <a:off x="5806733" y="3664607"/>
            <a:ext cx="929052" cy="461665"/>
          </a:xfrm>
          <a:prstGeom prst="rect">
            <a:avLst/>
          </a:prstGeom>
          <a:noFill/>
        </p:spPr>
        <p:txBody>
          <a:bodyPr wrap="square" rtlCol="0">
            <a:spAutoFit/>
          </a:bodyPr>
          <a:lstStyle/>
          <a:p>
            <a:r>
              <a:rPr lang="da-DK" sz="1200" dirty="0"/>
              <a:t>Sødmælk (1½ dl)</a:t>
            </a:r>
          </a:p>
        </p:txBody>
      </p:sp>
      <p:cxnSp>
        <p:nvCxnSpPr>
          <p:cNvPr id="11" name="Lige forbindelse 10">
            <a:extLst>
              <a:ext uri="{FF2B5EF4-FFF2-40B4-BE49-F238E27FC236}">
                <a16:creationId xmlns:a16="http://schemas.microsoft.com/office/drawing/2014/main" id="{809E5723-659A-EE2D-1E95-29E3FC6753AF}"/>
              </a:ext>
            </a:extLst>
          </p:cNvPr>
          <p:cNvCxnSpPr>
            <a:cxnSpLocks/>
          </p:cNvCxnSpPr>
          <p:nvPr/>
        </p:nvCxnSpPr>
        <p:spPr>
          <a:xfrm>
            <a:off x="1748062" y="5591675"/>
            <a:ext cx="1205902" cy="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kstfelt 11">
            <a:extLst>
              <a:ext uri="{FF2B5EF4-FFF2-40B4-BE49-F238E27FC236}">
                <a16:creationId xmlns:a16="http://schemas.microsoft.com/office/drawing/2014/main" id="{A8EEBE54-9872-4B04-877C-3A9BED0EE529}"/>
              </a:ext>
            </a:extLst>
          </p:cNvPr>
          <p:cNvSpPr txBox="1"/>
          <p:nvPr/>
        </p:nvSpPr>
        <p:spPr>
          <a:xfrm>
            <a:off x="621336" y="5342640"/>
            <a:ext cx="1463374" cy="461665"/>
          </a:xfrm>
          <a:prstGeom prst="rect">
            <a:avLst/>
          </a:prstGeom>
          <a:noFill/>
        </p:spPr>
        <p:txBody>
          <a:bodyPr wrap="square" rtlCol="0">
            <a:spAutoFit/>
          </a:bodyPr>
          <a:lstStyle/>
          <a:p>
            <a:r>
              <a:rPr lang="da-DK" sz="1200" dirty="0"/>
              <a:t>Yoghurt naturel </a:t>
            </a:r>
          </a:p>
          <a:p>
            <a:r>
              <a:rPr lang="da-DK" sz="1200" dirty="0"/>
              <a:t>0,5% fedt (1½ dl)</a:t>
            </a:r>
          </a:p>
        </p:txBody>
      </p:sp>
      <p:sp>
        <p:nvSpPr>
          <p:cNvPr id="14" name="Tekstfelt 13">
            <a:extLst>
              <a:ext uri="{FF2B5EF4-FFF2-40B4-BE49-F238E27FC236}">
                <a16:creationId xmlns:a16="http://schemas.microsoft.com/office/drawing/2014/main" id="{FD906ECE-CDBD-F04C-C8B5-1434CA69D6FA}"/>
              </a:ext>
            </a:extLst>
          </p:cNvPr>
          <p:cNvSpPr txBox="1"/>
          <p:nvPr/>
        </p:nvSpPr>
        <p:spPr>
          <a:xfrm>
            <a:off x="1686751" y="6340454"/>
            <a:ext cx="3136695" cy="369332"/>
          </a:xfrm>
          <a:prstGeom prst="rect">
            <a:avLst/>
          </a:prstGeom>
          <a:noFill/>
        </p:spPr>
        <p:txBody>
          <a:bodyPr wrap="square" rtlCol="0">
            <a:spAutoFit/>
          </a:bodyPr>
          <a:lstStyle/>
          <a:p>
            <a:r>
              <a:rPr lang="da-DK" dirty="0"/>
              <a:t>1818 kJ = 433 kcal, 26 g protein</a:t>
            </a:r>
          </a:p>
        </p:txBody>
      </p:sp>
      <p:sp>
        <p:nvSpPr>
          <p:cNvPr id="23" name="Tekstfelt 22">
            <a:extLst>
              <a:ext uri="{FF2B5EF4-FFF2-40B4-BE49-F238E27FC236}">
                <a16:creationId xmlns:a16="http://schemas.microsoft.com/office/drawing/2014/main" id="{A440CA31-4101-17C7-C80B-F64B3B6B7CB1}"/>
              </a:ext>
            </a:extLst>
          </p:cNvPr>
          <p:cNvSpPr txBox="1"/>
          <p:nvPr/>
        </p:nvSpPr>
        <p:spPr>
          <a:xfrm>
            <a:off x="10085369" y="3660790"/>
            <a:ext cx="3008286" cy="646331"/>
          </a:xfrm>
          <a:prstGeom prst="rect">
            <a:avLst/>
          </a:prstGeom>
          <a:noFill/>
        </p:spPr>
        <p:txBody>
          <a:bodyPr wrap="square" rtlCol="0">
            <a:spAutoFit/>
          </a:bodyPr>
          <a:lstStyle/>
          <a:p>
            <a:r>
              <a:rPr lang="da-DK" dirty="0"/>
              <a:t>583 kJ = 139 kcal,</a:t>
            </a:r>
          </a:p>
          <a:p>
            <a:r>
              <a:rPr lang="da-DK" dirty="0"/>
              <a:t>7 g </a:t>
            </a:r>
            <a:r>
              <a:rPr lang="da-DK" dirty="0" err="1"/>
              <a:t>prtoein</a:t>
            </a:r>
            <a:endParaRPr lang="da-DK" dirty="0"/>
          </a:p>
        </p:txBody>
      </p:sp>
      <p:sp>
        <p:nvSpPr>
          <p:cNvPr id="25" name="Tekstfelt 24">
            <a:extLst>
              <a:ext uri="{FF2B5EF4-FFF2-40B4-BE49-F238E27FC236}">
                <a16:creationId xmlns:a16="http://schemas.microsoft.com/office/drawing/2014/main" id="{0769E716-B832-7B7D-9B95-F0AF9CACD605}"/>
              </a:ext>
            </a:extLst>
          </p:cNvPr>
          <p:cNvSpPr txBox="1"/>
          <p:nvPr/>
        </p:nvSpPr>
        <p:spPr>
          <a:xfrm>
            <a:off x="6985467" y="6331031"/>
            <a:ext cx="3159277" cy="369332"/>
          </a:xfrm>
          <a:prstGeom prst="rect">
            <a:avLst/>
          </a:prstGeom>
          <a:noFill/>
        </p:spPr>
        <p:txBody>
          <a:bodyPr wrap="square" rtlCol="0">
            <a:spAutoFit/>
          </a:bodyPr>
          <a:lstStyle/>
          <a:p>
            <a:r>
              <a:rPr lang="da-DK" dirty="0"/>
              <a:t>1773 kJ = 422 kcal, 20 g protein </a:t>
            </a:r>
          </a:p>
        </p:txBody>
      </p:sp>
      <p:pic>
        <p:nvPicPr>
          <p:cNvPr id="27" name="Billede 26">
            <a:extLst>
              <a:ext uri="{FF2B5EF4-FFF2-40B4-BE49-F238E27FC236}">
                <a16:creationId xmlns:a16="http://schemas.microsoft.com/office/drawing/2014/main" id="{AFA53F30-B5D5-CF4C-B2A2-6C720CD59B2E}"/>
              </a:ext>
            </a:extLst>
          </p:cNvPr>
          <p:cNvPicPr>
            <a:picLocks noChangeAspect="1"/>
          </p:cNvPicPr>
          <p:nvPr/>
        </p:nvPicPr>
        <p:blipFill>
          <a:blip r:embed="rId6"/>
          <a:stretch>
            <a:fillRect/>
          </a:stretch>
        </p:blipFill>
        <p:spPr>
          <a:xfrm>
            <a:off x="0" y="9638"/>
            <a:ext cx="12192000" cy="1695204"/>
          </a:xfrm>
          <a:prstGeom prst="rect">
            <a:avLst/>
          </a:prstGeom>
        </p:spPr>
      </p:pic>
    </p:spTree>
    <p:extLst>
      <p:ext uri="{BB962C8B-B14F-4D97-AF65-F5344CB8AC3E}">
        <p14:creationId xmlns:p14="http://schemas.microsoft.com/office/powerpoint/2010/main" val="267665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52B19930-CB5F-CB79-F06B-8DBE1ED56A60}"/>
              </a:ext>
            </a:extLst>
          </p:cNvPr>
          <p:cNvPicPr>
            <a:picLocks noChangeAspect="1"/>
          </p:cNvPicPr>
          <p:nvPr/>
        </p:nvPicPr>
        <p:blipFill rotWithShape="1">
          <a:blip r:embed="rId2">
            <a:extLst>
              <a:ext uri="{28A0092B-C50C-407E-A947-70E740481C1C}">
                <a14:useLocalDpi xmlns:a14="http://schemas.microsoft.com/office/drawing/2010/main" val="0"/>
              </a:ext>
            </a:extLst>
          </a:blip>
          <a:srcRect l="60438" r="20352"/>
          <a:stretch/>
        </p:blipFill>
        <p:spPr>
          <a:xfrm>
            <a:off x="6817056" y="3362899"/>
            <a:ext cx="2176558" cy="1505856"/>
          </a:xfrm>
          <a:prstGeom prst="rect">
            <a:avLst/>
          </a:prstGeom>
        </p:spPr>
      </p:pic>
      <p:sp>
        <p:nvSpPr>
          <p:cNvPr id="3" name="Pladsholder til tekst 2">
            <a:extLst>
              <a:ext uri="{FF2B5EF4-FFF2-40B4-BE49-F238E27FC236}">
                <a16:creationId xmlns:a16="http://schemas.microsoft.com/office/drawing/2014/main" id="{044FB8E1-6035-43F5-8FE5-26C6C48B8C1A}"/>
              </a:ext>
            </a:extLst>
          </p:cNvPr>
          <p:cNvSpPr>
            <a:spLocks noGrp="1"/>
          </p:cNvSpPr>
          <p:nvPr>
            <p:ph type="body" idx="1"/>
          </p:nvPr>
        </p:nvSpPr>
        <p:spPr>
          <a:xfrm>
            <a:off x="2158113" y="2895468"/>
            <a:ext cx="2221907" cy="823912"/>
          </a:xfrm>
        </p:spPr>
        <p:txBody>
          <a:bodyPr anchor="ctr">
            <a:normAutofit/>
          </a:bodyPr>
          <a:lstStyle/>
          <a:p>
            <a:pPr algn="ctr"/>
            <a:r>
              <a:rPr lang="da-DK" sz="1800" b="0" dirty="0">
                <a:solidFill>
                  <a:schemeClr val="accent1"/>
                </a:solidFill>
              </a:rPr>
              <a:t>God appetit</a:t>
            </a:r>
          </a:p>
        </p:txBody>
      </p:sp>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6398035" y="2840667"/>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371577" y="1859543"/>
            <a:ext cx="4443815" cy="584775"/>
          </a:xfrm>
          <a:prstGeom prst="rect">
            <a:avLst/>
          </a:prstGeom>
          <a:noFill/>
        </p:spPr>
        <p:txBody>
          <a:bodyPr wrap="square" rtlCol="0">
            <a:spAutoFit/>
          </a:bodyPr>
          <a:lstStyle/>
          <a:p>
            <a:r>
              <a:rPr lang="da-DK" sz="3200" b="1" dirty="0">
                <a:latin typeface="+mj-lt"/>
              </a:rPr>
              <a:t>Mellemmåltid</a:t>
            </a:r>
          </a:p>
        </p:txBody>
      </p:sp>
      <p:pic>
        <p:nvPicPr>
          <p:cNvPr id="4" name="Billede 3">
            <a:extLst>
              <a:ext uri="{FF2B5EF4-FFF2-40B4-BE49-F238E27FC236}">
                <a16:creationId xmlns:a16="http://schemas.microsoft.com/office/drawing/2014/main" id="{FBDBBD2D-8072-4306-B44E-B19089C371D4}"/>
              </a:ext>
            </a:extLst>
          </p:cNvPr>
          <p:cNvPicPr>
            <a:picLocks noChangeAspect="1"/>
          </p:cNvPicPr>
          <p:nvPr/>
        </p:nvPicPr>
        <p:blipFill rotWithShape="1">
          <a:blip r:embed="rId2">
            <a:extLst>
              <a:ext uri="{28A0092B-C50C-407E-A947-70E740481C1C}">
                <a14:useLocalDpi xmlns:a14="http://schemas.microsoft.com/office/drawing/2010/main" val="0"/>
              </a:ext>
            </a:extLst>
          </a:blip>
          <a:srcRect r="78895"/>
          <a:stretch/>
        </p:blipFill>
        <p:spPr>
          <a:xfrm>
            <a:off x="2149939" y="3597243"/>
            <a:ext cx="2016935" cy="1271512"/>
          </a:xfrm>
          <a:prstGeom prst="rect">
            <a:avLst/>
          </a:prstGeom>
        </p:spPr>
      </p:pic>
      <p:pic>
        <p:nvPicPr>
          <p:cNvPr id="10" name="Billede 9">
            <a:extLst>
              <a:ext uri="{FF2B5EF4-FFF2-40B4-BE49-F238E27FC236}">
                <a16:creationId xmlns:a16="http://schemas.microsoft.com/office/drawing/2014/main" id="{2A6280A2-2BA3-41A5-A4CB-E68BF4C33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5618" y="5899673"/>
            <a:ext cx="1186568" cy="678882"/>
          </a:xfrm>
          <a:prstGeom prst="rect">
            <a:avLst/>
          </a:prstGeom>
        </p:spPr>
      </p:pic>
      <p:sp>
        <p:nvSpPr>
          <p:cNvPr id="6" name="Tekstfelt 5">
            <a:extLst>
              <a:ext uri="{FF2B5EF4-FFF2-40B4-BE49-F238E27FC236}">
                <a16:creationId xmlns:a16="http://schemas.microsoft.com/office/drawing/2014/main" id="{F36FD819-24CE-41B4-9781-451E3E1BD8B0}"/>
              </a:ext>
            </a:extLst>
          </p:cNvPr>
          <p:cNvSpPr txBox="1"/>
          <p:nvPr/>
        </p:nvSpPr>
        <p:spPr>
          <a:xfrm>
            <a:off x="3149352" y="5960048"/>
            <a:ext cx="4375609" cy="738664"/>
          </a:xfrm>
          <a:prstGeom prst="rect">
            <a:avLst/>
          </a:prstGeom>
          <a:solidFill>
            <a:schemeClr val="bg1">
              <a:lumMod val="95000"/>
            </a:schemeClr>
          </a:solidFill>
        </p:spPr>
        <p:txBody>
          <a:bodyPr wrap="square" rtlCol="0">
            <a:spAutoFit/>
          </a:bodyPr>
          <a:lstStyle/>
          <a:p>
            <a:r>
              <a:rPr lang="da-DK" sz="1400" dirty="0"/>
              <a:t>Tip: </a:t>
            </a:r>
          </a:p>
          <a:p>
            <a:pPr marL="285750" indent="-285750">
              <a:buFont typeface="Arial" panose="020B0604020202020204" pitchFamily="34" charset="0"/>
              <a:buChar char="•"/>
            </a:pPr>
            <a:r>
              <a:rPr lang="da-DK" sz="1400" dirty="0"/>
              <a:t>Spis lidt men ofte</a:t>
            </a:r>
          </a:p>
          <a:p>
            <a:pPr marL="285750" indent="-285750">
              <a:buFont typeface="Arial" panose="020B0604020202020204" pitchFamily="34" charset="0"/>
              <a:buChar char="•"/>
            </a:pPr>
            <a:r>
              <a:rPr lang="da-DK" sz="1400" dirty="0"/>
              <a:t>Server drikkevarer helt kolde, gerne med isterninger</a:t>
            </a:r>
          </a:p>
        </p:txBody>
      </p:sp>
      <p:sp>
        <p:nvSpPr>
          <p:cNvPr id="12" name="Tekstfelt 11">
            <a:extLst>
              <a:ext uri="{FF2B5EF4-FFF2-40B4-BE49-F238E27FC236}">
                <a16:creationId xmlns:a16="http://schemas.microsoft.com/office/drawing/2014/main" id="{CC201B82-B11B-4C2D-B104-2B851CDAA514}"/>
              </a:ext>
            </a:extLst>
          </p:cNvPr>
          <p:cNvSpPr txBox="1"/>
          <p:nvPr/>
        </p:nvSpPr>
        <p:spPr>
          <a:xfrm>
            <a:off x="806467" y="4179452"/>
            <a:ext cx="1871525" cy="276999"/>
          </a:xfrm>
          <a:prstGeom prst="rect">
            <a:avLst/>
          </a:prstGeom>
          <a:noFill/>
        </p:spPr>
        <p:txBody>
          <a:bodyPr wrap="square" rtlCol="0">
            <a:spAutoFit/>
          </a:bodyPr>
          <a:lstStyle/>
          <a:p>
            <a:r>
              <a:rPr lang="da-DK" sz="1200" dirty="0"/>
              <a:t>Jordbærsmoothie (2 dl)</a:t>
            </a:r>
          </a:p>
        </p:txBody>
      </p:sp>
      <p:sp>
        <p:nvSpPr>
          <p:cNvPr id="14" name="Tekstfelt 13">
            <a:extLst>
              <a:ext uri="{FF2B5EF4-FFF2-40B4-BE49-F238E27FC236}">
                <a16:creationId xmlns:a16="http://schemas.microsoft.com/office/drawing/2014/main" id="{EF963A8F-D0C3-4853-88E9-EB9E238E9628}"/>
              </a:ext>
            </a:extLst>
          </p:cNvPr>
          <p:cNvSpPr txBox="1"/>
          <p:nvPr/>
        </p:nvSpPr>
        <p:spPr>
          <a:xfrm>
            <a:off x="5511163" y="4100662"/>
            <a:ext cx="1773742" cy="461665"/>
          </a:xfrm>
          <a:prstGeom prst="rect">
            <a:avLst/>
          </a:prstGeom>
          <a:noFill/>
        </p:spPr>
        <p:txBody>
          <a:bodyPr wrap="square" rtlCol="0">
            <a:spAutoFit/>
          </a:bodyPr>
          <a:lstStyle/>
          <a:p>
            <a:r>
              <a:rPr lang="da-DK" sz="1200" dirty="0"/>
              <a:t>Proteindrik (1¼  dl,</a:t>
            </a:r>
          </a:p>
          <a:p>
            <a:r>
              <a:rPr lang="da-DK" sz="1200" dirty="0"/>
              <a:t>færdigproduceret)</a:t>
            </a:r>
          </a:p>
        </p:txBody>
      </p:sp>
      <p:cxnSp>
        <p:nvCxnSpPr>
          <p:cNvPr id="13" name="Lige forbindelse 12">
            <a:extLst>
              <a:ext uri="{FF2B5EF4-FFF2-40B4-BE49-F238E27FC236}">
                <a16:creationId xmlns:a16="http://schemas.microsoft.com/office/drawing/2014/main" id="{B82CC99C-9DCC-4D51-AF6D-156692F7E9D2}"/>
              </a:ext>
            </a:extLst>
          </p:cNvPr>
          <p:cNvCxnSpPr>
            <a:cxnSpLocks/>
          </p:cNvCxnSpPr>
          <p:nvPr/>
        </p:nvCxnSpPr>
        <p:spPr>
          <a:xfrm flipV="1">
            <a:off x="2396452" y="4311158"/>
            <a:ext cx="662924"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Lige forbindelse 14">
            <a:extLst>
              <a:ext uri="{FF2B5EF4-FFF2-40B4-BE49-F238E27FC236}">
                <a16:creationId xmlns:a16="http://schemas.microsoft.com/office/drawing/2014/main" id="{116CF479-70B3-4FBE-880D-4C8C839D7120}"/>
              </a:ext>
            </a:extLst>
          </p:cNvPr>
          <p:cNvCxnSpPr>
            <a:cxnSpLocks/>
          </p:cNvCxnSpPr>
          <p:nvPr/>
        </p:nvCxnSpPr>
        <p:spPr>
          <a:xfrm flipV="1">
            <a:off x="6819608" y="4223738"/>
            <a:ext cx="662924" cy="1"/>
          </a:xfrm>
          <a:prstGeom prst="line">
            <a:avLst/>
          </a:prstGeom>
        </p:spPr>
        <p:style>
          <a:lnRef idx="1">
            <a:schemeClr val="accent3"/>
          </a:lnRef>
          <a:fillRef idx="0">
            <a:schemeClr val="accent3"/>
          </a:fillRef>
          <a:effectRef idx="0">
            <a:schemeClr val="accent3"/>
          </a:effectRef>
          <a:fontRef idx="minor">
            <a:schemeClr val="tx1"/>
          </a:fontRef>
        </p:style>
      </p:cxnSp>
      <p:sp>
        <p:nvSpPr>
          <p:cNvPr id="7" name="Tekstfelt 6">
            <a:extLst>
              <a:ext uri="{FF2B5EF4-FFF2-40B4-BE49-F238E27FC236}">
                <a16:creationId xmlns:a16="http://schemas.microsoft.com/office/drawing/2014/main" id="{B4E25BEF-5E62-D9EF-276E-0021B7EB3D36}"/>
              </a:ext>
            </a:extLst>
          </p:cNvPr>
          <p:cNvSpPr txBox="1"/>
          <p:nvPr/>
        </p:nvSpPr>
        <p:spPr>
          <a:xfrm>
            <a:off x="1911850" y="4902937"/>
            <a:ext cx="2961641" cy="369332"/>
          </a:xfrm>
          <a:prstGeom prst="rect">
            <a:avLst/>
          </a:prstGeom>
          <a:noFill/>
        </p:spPr>
        <p:txBody>
          <a:bodyPr wrap="square" rtlCol="0">
            <a:spAutoFit/>
          </a:bodyPr>
          <a:lstStyle/>
          <a:p>
            <a:r>
              <a:rPr lang="da-DK" dirty="0"/>
              <a:t>496 kJ = 118 kcal, 4 g protein</a:t>
            </a:r>
          </a:p>
        </p:txBody>
      </p:sp>
      <p:sp>
        <p:nvSpPr>
          <p:cNvPr id="11" name="Tekstfelt 10">
            <a:extLst>
              <a:ext uri="{FF2B5EF4-FFF2-40B4-BE49-F238E27FC236}">
                <a16:creationId xmlns:a16="http://schemas.microsoft.com/office/drawing/2014/main" id="{BF0ADDB9-6CAB-2D66-F658-04004998F9CE}"/>
              </a:ext>
            </a:extLst>
          </p:cNvPr>
          <p:cNvSpPr txBox="1"/>
          <p:nvPr/>
        </p:nvSpPr>
        <p:spPr>
          <a:xfrm>
            <a:off x="6281351" y="4902937"/>
            <a:ext cx="3207002" cy="369332"/>
          </a:xfrm>
          <a:prstGeom prst="rect">
            <a:avLst/>
          </a:prstGeom>
          <a:noFill/>
        </p:spPr>
        <p:txBody>
          <a:bodyPr wrap="square" rtlCol="0">
            <a:spAutoFit/>
          </a:bodyPr>
          <a:lstStyle/>
          <a:p>
            <a:r>
              <a:rPr lang="da-DK" dirty="0"/>
              <a:t>1061 kJ = 254 kcal, 14 g protein</a:t>
            </a:r>
          </a:p>
        </p:txBody>
      </p:sp>
      <p:pic>
        <p:nvPicPr>
          <p:cNvPr id="16" name="Billede 15">
            <a:extLst>
              <a:ext uri="{FF2B5EF4-FFF2-40B4-BE49-F238E27FC236}">
                <a16:creationId xmlns:a16="http://schemas.microsoft.com/office/drawing/2014/main" id="{6CB66F32-D063-2E4D-A196-5FCFAF427D95}"/>
              </a:ext>
            </a:extLst>
          </p:cNvPr>
          <p:cNvPicPr>
            <a:picLocks noChangeAspect="1"/>
          </p:cNvPicPr>
          <p:nvPr/>
        </p:nvPicPr>
        <p:blipFill>
          <a:blip r:embed="rId4"/>
          <a:stretch>
            <a:fillRect/>
          </a:stretch>
        </p:blipFill>
        <p:spPr>
          <a:xfrm>
            <a:off x="-18472" y="-18938"/>
            <a:ext cx="12192000" cy="1695204"/>
          </a:xfrm>
          <a:prstGeom prst="rect">
            <a:avLst/>
          </a:prstGeom>
        </p:spPr>
      </p:pic>
    </p:spTree>
    <p:extLst>
      <p:ext uri="{BB962C8B-B14F-4D97-AF65-F5344CB8AC3E}">
        <p14:creationId xmlns:p14="http://schemas.microsoft.com/office/powerpoint/2010/main" val="2346092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a:extLst>
              <a:ext uri="{FF2B5EF4-FFF2-40B4-BE49-F238E27FC236}">
                <a16:creationId xmlns:a16="http://schemas.microsoft.com/office/drawing/2014/main" id="{A062EFB4-8C7F-6503-FB84-CE4F51EB1B45}"/>
              </a:ext>
            </a:extLst>
          </p:cNvPr>
          <p:cNvPicPr>
            <a:picLocks noChangeAspect="1"/>
          </p:cNvPicPr>
          <p:nvPr/>
        </p:nvPicPr>
        <p:blipFill rotWithShape="1">
          <a:blip r:embed="rId2">
            <a:extLst>
              <a:ext uri="{28A0092B-C50C-407E-A947-70E740481C1C}">
                <a14:useLocalDpi xmlns:a14="http://schemas.microsoft.com/office/drawing/2010/main" val="0"/>
              </a:ext>
            </a:extLst>
          </a:blip>
          <a:srcRect l="55037" t="-1081" r="13896" b="1081"/>
          <a:stretch/>
        </p:blipFill>
        <p:spPr>
          <a:xfrm>
            <a:off x="6505511" y="2801075"/>
            <a:ext cx="2970404" cy="3144834"/>
          </a:xfrm>
          <a:prstGeom prst="rect">
            <a:avLst/>
          </a:prstGeom>
        </p:spPr>
      </p:pic>
      <p:sp>
        <p:nvSpPr>
          <p:cNvPr id="3" name="Pladsholder til tekst 2">
            <a:extLst>
              <a:ext uri="{FF2B5EF4-FFF2-40B4-BE49-F238E27FC236}">
                <a16:creationId xmlns:a16="http://schemas.microsoft.com/office/drawing/2014/main" id="{044FB8E1-6035-43F5-8FE5-26C6C48B8C1A}"/>
              </a:ext>
            </a:extLst>
          </p:cNvPr>
          <p:cNvSpPr>
            <a:spLocks noGrp="1"/>
          </p:cNvSpPr>
          <p:nvPr>
            <p:ph type="body" idx="1"/>
          </p:nvPr>
        </p:nvSpPr>
        <p:spPr>
          <a:xfrm>
            <a:off x="2397054" y="2337045"/>
            <a:ext cx="2221907" cy="823912"/>
          </a:xfrm>
        </p:spPr>
        <p:txBody>
          <a:bodyPr anchor="ctr">
            <a:normAutofit/>
          </a:bodyPr>
          <a:lstStyle/>
          <a:p>
            <a:pPr algn="ctr"/>
            <a:r>
              <a:rPr lang="da-DK" sz="1800" b="0" dirty="0">
                <a:solidFill>
                  <a:schemeClr val="accent1"/>
                </a:solidFill>
              </a:rPr>
              <a:t>God appetit</a:t>
            </a:r>
          </a:p>
        </p:txBody>
      </p:sp>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6917340" y="2337045"/>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5044870" y="1881323"/>
            <a:ext cx="1695864" cy="584775"/>
          </a:xfrm>
          <a:prstGeom prst="rect">
            <a:avLst/>
          </a:prstGeom>
          <a:noFill/>
        </p:spPr>
        <p:txBody>
          <a:bodyPr wrap="square" rtlCol="0">
            <a:spAutoFit/>
          </a:bodyPr>
          <a:lstStyle/>
          <a:p>
            <a:r>
              <a:rPr lang="da-DK" sz="3200" b="1" dirty="0">
                <a:latin typeface="+mj-lt"/>
              </a:rPr>
              <a:t>Frokost</a:t>
            </a:r>
          </a:p>
        </p:txBody>
      </p:sp>
      <p:pic>
        <p:nvPicPr>
          <p:cNvPr id="4" name="Billede 3">
            <a:extLst>
              <a:ext uri="{FF2B5EF4-FFF2-40B4-BE49-F238E27FC236}">
                <a16:creationId xmlns:a16="http://schemas.microsoft.com/office/drawing/2014/main" id="{A695821D-4458-47EF-86E4-F03F8BBFC4E5}"/>
              </a:ext>
            </a:extLst>
          </p:cNvPr>
          <p:cNvPicPr>
            <a:picLocks noChangeAspect="1"/>
          </p:cNvPicPr>
          <p:nvPr/>
        </p:nvPicPr>
        <p:blipFill rotWithShape="1">
          <a:blip r:embed="rId2">
            <a:extLst>
              <a:ext uri="{28A0092B-C50C-407E-A947-70E740481C1C}">
                <a14:useLocalDpi xmlns:a14="http://schemas.microsoft.com/office/drawing/2010/main" val="0"/>
              </a:ext>
            </a:extLst>
          </a:blip>
          <a:srcRect r="66423"/>
          <a:stretch/>
        </p:blipFill>
        <p:spPr>
          <a:xfrm>
            <a:off x="1598567" y="3051931"/>
            <a:ext cx="2907073" cy="2847742"/>
          </a:xfrm>
          <a:prstGeom prst="rect">
            <a:avLst/>
          </a:prstGeom>
        </p:spPr>
      </p:pic>
      <p:pic>
        <p:nvPicPr>
          <p:cNvPr id="10" name="Billede 9">
            <a:extLst>
              <a:ext uri="{FF2B5EF4-FFF2-40B4-BE49-F238E27FC236}">
                <a16:creationId xmlns:a16="http://schemas.microsoft.com/office/drawing/2014/main" id="{709B6871-AF21-4D14-BF60-F0DE13D8C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sp>
        <p:nvSpPr>
          <p:cNvPr id="7" name="Tekstfelt 6">
            <a:extLst>
              <a:ext uri="{FF2B5EF4-FFF2-40B4-BE49-F238E27FC236}">
                <a16:creationId xmlns:a16="http://schemas.microsoft.com/office/drawing/2014/main" id="{D92E3558-D0B3-4FF1-A331-07B8E2CC6E0E}"/>
              </a:ext>
            </a:extLst>
          </p:cNvPr>
          <p:cNvSpPr txBox="1"/>
          <p:nvPr/>
        </p:nvSpPr>
        <p:spPr>
          <a:xfrm>
            <a:off x="5227595" y="3305194"/>
            <a:ext cx="1777525" cy="276999"/>
          </a:xfrm>
          <a:prstGeom prst="rect">
            <a:avLst/>
          </a:prstGeom>
          <a:noFill/>
        </p:spPr>
        <p:txBody>
          <a:bodyPr wrap="square" rtlCol="0">
            <a:spAutoFit/>
          </a:bodyPr>
          <a:lstStyle/>
          <a:p>
            <a:r>
              <a:rPr lang="da-DK" sz="1200" dirty="0"/>
              <a:t>Sødmælk (1 dl) </a:t>
            </a:r>
          </a:p>
        </p:txBody>
      </p:sp>
      <p:sp>
        <p:nvSpPr>
          <p:cNvPr id="12" name="Tekstfelt 11">
            <a:extLst>
              <a:ext uri="{FF2B5EF4-FFF2-40B4-BE49-F238E27FC236}">
                <a16:creationId xmlns:a16="http://schemas.microsoft.com/office/drawing/2014/main" id="{713588A1-B491-4D81-ABBE-81368F8A9B7A}"/>
              </a:ext>
            </a:extLst>
          </p:cNvPr>
          <p:cNvSpPr txBox="1"/>
          <p:nvPr/>
        </p:nvSpPr>
        <p:spPr>
          <a:xfrm>
            <a:off x="9125284" y="4794152"/>
            <a:ext cx="1839456" cy="830997"/>
          </a:xfrm>
          <a:prstGeom prst="rect">
            <a:avLst/>
          </a:prstGeom>
          <a:noFill/>
        </p:spPr>
        <p:txBody>
          <a:bodyPr wrap="square" rtlCol="0">
            <a:spAutoFit/>
          </a:bodyPr>
          <a:lstStyle/>
          <a:p>
            <a:r>
              <a:rPr lang="da-DK" sz="1200" dirty="0"/>
              <a:t>Tag godt med pålæg på brødet. Fx hønsesalat, remoulade, friskost og fed fisk som fx ørred</a:t>
            </a:r>
          </a:p>
        </p:txBody>
      </p:sp>
      <p:cxnSp>
        <p:nvCxnSpPr>
          <p:cNvPr id="13" name="Lige forbindelse 12">
            <a:extLst>
              <a:ext uri="{FF2B5EF4-FFF2-40B4-BE49-F238E27FC236}">
                <a16:creationId xmlns:a16="http://schemas.microsoft.com/office/drawing/2014/main" id="{694263EA-126F-4A1C-8310-C7FAAE306684}"/>
              </a:ext>
            </a:extLst>
          </p:cNvPr>
          <p:cNvCxnSpPr>
            <a:cxnSpLocks/>
          </p:cNvCxnSpPr>
          <p:nvPr/>
        </p:nvCxnSpPr>
        <p:spPr>
          <a:xfrm>
            <a:off x="6361286" y="3456390"/>
            <a:ext cx="52838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Lige forbindelse 14">
            <a:extLst>
              <a:ext uri="{FF2B5EF4-FFF2-40B4-BE49-F238E27FC236}">
                <a16:creationId xmlns:a16="http://schemas.microsoft.com/office/drawing/2014/main" id="{1DCA27C2-3C83-4388-9184-65BADAD04B98}"/>
              </a:ext>
            </a:extLst>
          </p:cNvPr>
          <p:cNvCxnSpPr>
            <a:cxnSpLocks/>
          </p:cNvCxnSpPr>
          <p:nvPr/>
        </p:nvCxnSpPr>
        <p:spPr>
          <a:xfrm>
            <a:off x="8283317" y="5195736"/>
            <a:ext cx="82841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Lige forbindelse 10">
            <a:extLst>
              <a:ext uri="{FF2B5EF4-FFF2-40B4-BE49-F238E27FC236}">
                <a16:creationId xmlns:a16="http://schemas.microsoft.com/office/drawing/2014/main" id="{F5A85112-1B6B-D67C-4343-0B8A162DAA87}"/>
              </a:ext>
            </a:extLst>
          </p:cNvPr>
          <p:cNvCxnSpPr>
            <a:cxnSpLocks/>
          </p:cNvCxnSpPr>
          <p:nvPr/>
        </p:nvCxnSpPr>
        <p:spPr>
          <a:xfrm>
            <a:off x="1710466" y="5057237"/>
            <a:ext cx="932308" cy="0"/>
          </a:xfrm>
          <a:prstGeom prst="line">
            <a:avLst/>
          </a:prstGeom>
        </p:spPr>
        <p:style>
          <a:lnRef idx="1">
            <a:schemeClr val="accent3"/>
          </a:lnRef>
          <a:fillRef idx="0">
            <a:schemeClr val="accent3"/>
          </a:fillRef>
          <a:effectRef idx="0">
            <a:schemeClr val="accent3"/>
          </a:effectRef>
          <a:fontRef idx="minor">
            <a:schemeClr val="tx1"/>
          </a:fontRef>
        </p:style>
      </p:cxnSp>
      <p:sp>
        <p:nvSpPr>
          <p:cNvPr id="16" name="Tekstfelt 15">
            <a:extLst>
              <a:ext uri="{FF2B5EF4-FFF2-40B4-BE49-F238E27FC236}">
                <a16:creationId xmlns:a16="http://schemas.microsoft.com/office/drawing/2014/main" id="{FFD8D7A1-DD1E-7483-F0FD-09A785E73213}"/>
              </a:ext>
            </a:extLst>
          </p:cNvPr>
          <p:cNvSpPr txBox="1"/>
          <p:nvPr/>
        </p:nvSpPr>
        <p:spPr>
          <a:xfrm>
            <a:off x="556342" y="4918737"/>
            <a:ext cx="1340383" cy="276999"/>
          </a:xfrm>
          <a:prstGeom prst="rect">
            <a:avLst/>
          </a:prstGeom>
          <a:noFill/>
        </p:spPr>
        <p:txBody>
          <a:bodyPr wrap="square" rtlCol="0">
            <a:spAutoFit/>
          </a:bodyPr>
          <a:lstStyle/>
          <a:p>
            <a:r>
              <a:rPr lang="da-DK" sz="1200" dirty="0"/>
              <a:t>Rugbrød (114 g)</a:t>
            </a:r>
          </a:p>
        </p:txBody>
      </p:sp>
      <p:cxnSp>
        <p:nvCxnSpPr>
          <p:cNvPr id="17" name="Lige forbindelse 16">
            <a:extLst>
              <a:ext uri="{FF2B5EF4-FFF2-40B4-BE49-F238E27FC236}">
                <a16:creationId xmlns:a16="http://schemas.microsoft.com/office/drawing/2014/main" id="{2954ACA0-0B2F-7271-6561-17E97665DB85}"/>
              </a:ext>
            </a:extLst>
          </p:cNvPr>
          <p:cNvCxnSpPr>
            <a:cxnSpLocks/>
          </p:cNvCxnSpPr>
          <p:nvPr/>
        </p:nvCxnSpPr>
        <p:spPr>
          <a:xfrm>
            <a:off x="1598567" y="3430143"/>
            <a:ext cx="528385" cy="0"/>
          </a:xfrm>
          <a:prstGeom prst="line">
            <a:avLst/>
          </a:prstGeom>
        </p:spPr>
        <p:style>
          <a:lnRef idx="1">
            <a:schemeClr val="accent3"/>
          </a:lnRef>
          <a:fillRef idx="0">
            <a:schemeClr val="accent3"/>
          </a:fillRef>
          <a:effectRef idx="0">
            <a:schemeClr val="accent3"/>
          </a:effectRef>
          <a:fontRef idx="minor">
            <a:schemeClr val="tx1"/>
          </a:fontRef>
        </p:style>
      </p:cxnSp>
      <p:sp>
        <p:nvSpPr>
          <p:cNvPr id="18" name="Tekstfelt 17">
            <a:extLst>
              <a:ext uri="{FF2B5EF4-FFF2-40B4-BE49-F238E27FC236}">
                <a16:creationId xmlns:a16="http://schemas.microsoft.com/office/drawing/2014/main" id="{A3A98DFC-88BE-A4E8-AE9C-EEF6C7E72FA0}"/>
              </a:ext>
            </a:extLst>
          </p:cNvPr>
          <p:cNvSpPr txBox="1"/>
          <p:nvPr/>
        </p:nvSpPr>
        <p:spPr>
          <a:xfrm>
            <a:off x="818914" y="3193935"/>
            <a:ext cx="926215" cy="461665"/>
          </a:xfrm>
          <a:prstGeom prst="rect">
            <a:avLst/>
          </a:prstGeom>
          <a:noFill/>
        </p:spPr>
        <p:txBody>
          <a:bodyPr wrap="square" rtlCol="0">
            <a:spAutoFit/>
          </a:bodyPr>
          <a:lstStyle/>
          <a:p>
            <a:r>
              <a:rPr lang="da-DK" sz="1200" dirty="0"/>
              <a:t>Minimælk (1½ dl)</a:t>
            </a:r>
          </a:p>
        </p:txBody>
      </p:sp>
      <p:cxnSp>
        <p:nvCxnSpPr>
          <p:cNvPr id="20" name="Lige forbindelse 19">
            <a:extLst>
              <a:ext uri="{FF2B5EF4-FFF2-40B4-BE49-F238E27FC236}">
                <a16:creationId xmlns:a16="http://schemas.microsoft.com/office/drawing/2014/main" id="{ABDDE6D2-CC4C-CFF5-B0D2-B304931C32D8}"/>
              </a:ext>
            </a:extLst>
          </p:cNvPr>
          <p:cNvCxnSpPr>
            <a:cxnSpLocks/>
          </p:cNvCxnSpPr>
          <p:nvPr/>
        </p:nvCxnSpPr>
        <p:spPr>
          <a:xfrm>
            <a:off x="8069957" y="3909454"/>
            <a:ext cx="1138589" cy="0"/>
          </a:xfrm>
          <a:prstGeom prst="line">
            <a:avLst/>
          </a:prstGeom>
        </p:spPr>
        <p:style>
          <a:lnRef idx="1">
            <a:schemeClr val="accent3"/>
          </a:lnRef>
          <a:fillRef idx="0">
            <a:schemeClr val="accent3"/>
          </a:fillRef>
          <a:effectRef idx="0">
            <a:schemeClr val="accent3"/>
          </a:effectRef>
          <a:fontRef idx="minor">
            <a:schemeClr val="tx1"/>
          </a:fontRef>
        </p:style>
      </p:cxnSp>
      <p:sp>
        <p:nvSpPr>
          <p:cNvPr id="22" name="Tekstfelt 21">
            <a:extLst>
              <a:ext uri="{FF2B5EF4-FFF2-40B4-BE49-F238E27FC236}">
                <a16:creationId xmlns:a16="http://schemas.microsoft.com/office/drawing/2014/main" id="{36891E05-7B3C-C721-4FA1-9B903FB7CA73}"/>
              </a:ext>
            </a:extLst>
          </p:cNvPr>
          <p:cNvSpPr txBox="1"/>
          <p:nvPr/>
        </p:nvSpPr>
        <p:spPr>
          <a:xfrm>
            <a:off x="9258848" y="3648935"/>
            <a:ext cx="1412636" cy="461665"/>
          </a:xfrm>
          <a:prstGeom prst="rect">
            <a:avLst/>
          </a:prstGeom>
          <a:noFill/>
        </p:spPr>
        <p:txBody>
          <a:bodyPr wrap="square" rtlCol="0">
            <a:spAutoFit/>
          </a:bodyPr>
          <a:lstStyle/>
          <a:p>
            <a:r>
              <a:rPr lang="da-DK" sz="1200" dirty="0"/>
              <a:t>Fuldkornstoastbrød (35 g)</a:t>
            </a:r>
          </a:p>
        </p:txBody>
      </p:sp>
      <p:sp>
        <p:nvSpPr>
          <p:cNvPr id="23" name="Tekstfelt 22">
            <a:extLst>
              <a:ext uri="{FF2B5EF4-FFF2-40B4-BE49-F238E27FC236}">
                <a16:creationId xmlns:a16="http://schemas.microsoft.com/office/drawing/2014/main" id="{2E74EC29-FBFE-EEAC-8573-F9BFCACC6DA3}"/>
              </a:ext>
            </a:extLst>
          </p:cNvPr>
          <p:cNvSpPr txBox="1"/>
          <p:nvPr/>
        </p:nvSpPr>
        <p:spPr>
          <a:xfrm>
            <a:off x="4505640" y="5363599"/>
            <a:ext cx="1391581" cy="276999"/>
          </a:xfrm>
          <a:prstGeom prst="rect">
            <a:avLst/>
          </a:prstGeom>
          <a:noFill/>
        </p:spPr>
        <p:txBody>
          <a:bodyPr wrap="square" rtlCol="0">
            <a:spAutoFit/>
          </a:bodyPr>
          <a:lstStyle/>
          <a:p>
            <a:r>
              <a:rPr lang="da-DK" sz="1200" dirty="0"/>
              <a:t>Gulerod (65 g)</a:t>
            </a:r>
          </a:p>
        </p:txBody>
      </p:sp>
      <p:cxnSp>
        <p:nvCxnSpPr>
          <p:cNvPr id="24" name="Lige forbindelse 23">
            <a:extLst>
              <a:ext uri="{FF2B5EF4-FFF2-40B4-BE49-F238E27FC236}">
                <a16:creationId xmlns:a16="http://schemas.microsoft.com/office/drawing/2014/main" id="{A2436C2D-464A-BD18-7613-9577B77ED639}"/>
              </a:ext>
            </a:extLst>
          </p:cNvPr>
          <p:cNvCxnSpPr>
            <a:cxnSpLocks/>
          </p:cNvCxnSpPr>
          <p:nvPr/>
        </p:nvCxnSpPr>
        <p:spPr>
          <a:xfrm>
            <a:off x="3573332" y="5502099"/>
            <a:ext cx="932308"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ekstfelt 1">
            <a:extLst>
              <a:ext uri="{FF2B5EF4-FFF2-40B4-BE49-F238E27FC236}">
                <a16:creationId xmlns:a16="http://schemas.microsoft.com/office/drawing/2014/main" id="{54B33F0A-F905-4908-F685-967062C7AFE6}"/>
              </a:ext>
            </a:extLst>
          </p:cNvPr>
          <p:cNvSpPr txBox="1"/>
          <p:nvPr/>
        </p:nvSpPr>
        <p:spPr>
          <a:xfrm>
            <a:off x="1958877" y="6112686"/>
            <a:ext cx="3121271" cy="369332"/>
          </a:xfrm>
          <a:prstGeom prst="rect">
            <a:avLst/>
          </a:prstGeom>
          <a:noFill/>
        </p:spPr>
        <p:txBody>
          <a:bodyPr wrap="square" rtlCol="0">
            <a:spAutoFit/>
          </a:bodyPr>
          <a:lstStyle/>
          <a:p>
            <a:r>
              <a:rPr lang="da-DK" dirty="0"/>
              <a:t>2073 kJ = 493 kcal, 21 g protein</a:t>
            </a:r>
          </a:p>
        </p:txBody>
      </p:sp>
      <p:sp>
        <p:nvSpPr>
          <p:cNvPr id="6" name="Tekstfelt 5">
            <a:extLst>
              <a:ext uri="{FF2B5EF4-FFF2-40B4-BE49-F238E27FC236}">
                <a16:creationId xmlns:a16="http://schemas.microsoft.com/office/drawing/2014/main" id="{9DA8C2A0-8A2E-1936-3C31-7A669D2B4E34}"/>
              </a:ext>
            </a:extLst>
          </p:cNvPr>
          <p:cNvSpPr txBox="1"/>
          <p:nvPr/>
        </p:nvSpPr>
        <p:spPr>
          <a:xfrm>
            <a:off x="6710646" y="6112686"/>
            <a:ext cx="3141527" cy="369332"/>
          </a:xfrm>
          <a:prstGeom prst="rect">
            <a:avLst/>
          </a:prstGeom>
          <a:noFill/>
        </p:spPr>
        <p:txBody>
          <a:bodyPr wrap="square" rtlCol="0">
            <a:spAutoFit/>
          </a:bodyPr>
          <a:lstStyle/>
          <a:p>
            <a:r>
              <a:rPr lang="da-DK" dirty="0"/>
              <a:t>1404 kJ = 334 kcal, 17 g protein</a:t>
            </a:r>
          </a:p>
        </p:txBody>
      </p:sp>
      <p:pic>
        <p:nvPicPr>
          <p:cNvPr id="19" name="Billede 18">
            <a:extLst>
              <a:ext uri="{FF2B5EF4-FFF2-40B4-BE49-F238E27FC236}">
                <a16:creationId xmlns:a16="http://schemas.microsoft.com/office/drawing/2014/main" id="{011BEADA-24C4-8C4E-B302-28617732B56D}"/>
              </a:ext>
            </a:extLst>
          </p:cNvPr>
          <p:cNvPicPr>
            <a:picLocks noChangeAspect="1"/>
          </p:cNvPicPr>
          <p:nvPr/>
        </p:nvPicPr>
        <p:blipFill>
          <a:blip r:embed="rId4"/>
          <a:stretch>
            <a:fillRect/>
          </a:stretch>
        </p:blipFill>
        <p:spPr>
          <a:xfrm>
            <a:off x="0" y="-4655"/>
            <a:ext cx="12192000" cy="1695204"/>
          </a:xfrm>
          <a:prstGeom prst="rect">
            <a:avLst/>
          </a:prstGeom>
        </p:spPr>
      </p:pic>
    </p:spTree>
    <p:extLst>
      <p:ext uri="{BB962C8B-B14F-4D97-AF65-F5344CB8AC3E}">
        <p14:creationId xmlns:p14="http://schemas.microsoft.com/office/powerpoint/2010/main" val="28982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4704601" y="2104705"/>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789547" y="1694151"/>
            <a:ext cx="2838214" cy="584775"/>
          </a:xfrm>
          <a:prstGeom prst="rect">
            <a:avLst/>
          </a:prstGeom>
          <a:noFill/>
        </p:spPr>
        <p:txBody>
          <a:bodyPr wrap="square" rtlCol="0">
            <a:spAutoFit/>
          </a:bodyPr>
          <a:lstStyle/>
          <a:p>
            <a:r>
              <a:rPr lang="da-DK" sz="3200" b="1" dirty="0">
                <a:latin typeface="+mj-lt"/>
              </a:rPr>
              <a:t>Mellemmåltider</a:t>
            </a:r>
            <a:endParaRPr lang="da-DK" sz="3200" b="1" dirty="0">
              <a:solidFill>
                <a:schemeClr val="accent1"/>
              </a:solidFill>
              <a:latin typeface="+mj-lt"/>
            </a:endParaRPr>
          </a:p>
        </p:txBody>
      </p:sp>
      <p:pic>
        <p:nvPicPr>
          <p:cNvPr id="10" name="Billede 9">
            <a:extLst>
              <a:ext uri="{FF2B5EF4-FFF2-40B4-BE49-F238E27FC236}">
                <a16:creationId xmlns:a16="http://schemas.microsoft.com/office/drawing/2014/main" id="{2A6280A2-2BA3-41A5-A4CB-E68BF4C33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6" name="Billede 5">
            <a:extLst>
              <a:ext uri="{FF2B5EF4-FFF2-40B4-BE49-F238E27FC236}">
                <a16:creationId xmlns:a16="http://schemas.microsoft.com/office/drawing/2014/main" id="{895AA119-F9F2-4B25-8F9C-FE338CB070EA}"/>
              </a:ext>
            </a:extLst>
          </p:cNvPr>
          <p:cNvPicPr>
            <a:picLocks noChangeAspect="1"/>
          </p:cNvPicPr>
          <p:nvPr/>
        </p:nvPicPr>
        <p:blipFill rotWithShape="1">
          <a:blip r:embed="rId3">
            <a:extLst>
              <a:ext uri="{28A0092B-C50C-407E-A947-70E740481C1C}">
                <a14:useLocalDpi xmlns:a14="http://schemas.microsoft.com/office/drawing/2010/main" val="0"/>
              </a:ext>
            </a:extLst>
          </a:blip>
          <a:srcRect t="5191" b="12069"/>
          <a:stretch/>
        </p:blipFill>
        <p:spPr>
          <a:xfrm>
            <a:off x="3046293" y="2652924"/>
            <a:ext cx="2838214" cy="2304839"/>
          </a:xfrm>
          <a:prstGeom prst="rect">
            <a:avLst/>
          </a:prstGeom>
        </p:spPr>
      </p:pic>
      <p:pic>
        <p:nvPicPr>
          <p:cNvPr id="11" name="Billede 10">
            <a:extLst>
              <a:ext uri="{FF2B5EF4-FFF2-40B4-BE49-F238E27FC236}">
                <a16:creationId xmlns:a16="http://schemas.microsoft.com/office/drawing/2014/main" id="{67BBCC5B-5CEB-407C-9AB0-997795BCEFD5}"/>
              </a:ext>
            </a:extLst>
          </p:cNvPr>
          <p:cNvPicPr>
            <a:picLocks noChangeAspect="1"/>
          </p:cNvPicPr>
          <p:nvPr/>
        </p:nvPicPr>
        <p:blipFill rotWithShape="1">
          <a:blip r:embed="rId4">
            <a:extLst>
              <a:ext uri="{28A0092B-C50C-407E-A947-70E740481C1C}">
                <a14:useLocalDpi xmlns:a14="http://schemas.microsoft.com/office/drawing/2010/main" val="0"/>
              </a:ext>
            </a:extLst>
          </a:blip>
          <a:srcRect t="3087" b="13722"/>
          <a:stretch/>
        </p:blipFill>
        <p:spPr>
          <a:xfrm>
            <a:off x="6218446" y="2652923"/>
            <a:ext cx="2994410" cy="2213443"/>
          </a:xfrm>
          <a:prstGeom prst="rect">
            <a:avLst/>
          </a:prstGeom>
        </p:spPr>
      </p:pic>
      <p:pic>
        <p:nvPicPr>
          <p:cNvPr id="13" name="Billede 12">
            <a:extLst>
              <a:ext uri="{FF2B5EF4-FFF2-40B4-BE49-F238E27FC236}">
                <a16:creationId xmlns:a16="http://schemas.microsoft.com/office/drawing/2014/main" id="{E5C1B022-7530-4133-8CD6-E127C1B6C3BE}"/>
              </a:ext>
            </a:extLst>
          </p:cNvPr>
          <p:cNvPicPr>
            <a:picLocks noChangeAspect="1"/>
          </p:cNvPicPr>
          <p:nvPr/>
        </p:nvPicPr>
        <p:blipFill rotWithShape="1">
          <a:blip r:embed="rId5">
            <a:extLst>
              <a:ext uri="{28A0092B-C50C-407E-A947-70E740481C1C}">
                <a14:useLocalDpi xmlns:a14="http://schemas.microsoft.com/office/drawing/2010/main" val="0"/>
              </a:ext>
            </a:extLst>
          </a:blip>
          <a:srcRect l="8870" r="3485" b="11119"/>
          <a:stretch/>
        </p:blipFill>
        <p:spPr>
          <a:xfrm>
            <a:off x="9088721" y="2570792"/>
            <a:ext cx="3068164" cy="2295575"/>
          </a:xfrm>
          <a:prstGeom prst="rect">
            <a:avLst/>
          </a:prstGeom>
        </p:spPr>
      </p:pic>
      <p:pic>
        <p:nvPicPr>
          <p:cNvPr id="15" name="Billede 14">
            <a:extLst>
              <a:ext uri="{FF2B5EF4-FFF2-40B4-BE49-F238E27FC236}">
                <a16:creationId xmlns:a16="http://schemas.microsoft.com/office/drawing/2014/main" id="{78BD950D-5BDB-4924-883B-075114D310D8}"/>
              </a:ext>
            </a:extLst>
          </p:cNvPr>
          <p:cNvPicPr>
            <a:picLocks noChangeAspect="1"/>
          </p:cNvPicPr>
          <p:nvPr/>
        </p:nvPicPr>
        <p:blipFill rotWithShape="1">
          <a:blip r:embed="rId6">
            <a:extLst>
              <a:ext uri="{28A0092B-C50C-407E-A947-70E740481C1C}">
                <a14:useLocalDpi xmlns:a14="http://schemas.microsoft.com/office/drawing/2010/main" val="0"/>
              </a:ext>
            </a:extLst>
          </a:blip>
          <a:srcRect b="12846"/>
          <a:stretch/>
        </p:blipFill>
        <p:spPr>
          <a:xfrm>
            <a:off x="35116" y="2599368"/>
            <a:ext cx="2958270" cy="2386970"/>
          </a:xfrm>
          <a:prstGeom prst="rect">
            <a:avLst/>
          </a:prstGeom>
        </p:spPr>
      </p:pic>
      <p:sp>
        <p:nvSpPr>
          <p:cNvPr id="2" name="Tekstfelt 1">
            <a:extLst>
              <a:ext uri="{FF2B5EF4-FFF2-40B4-BE49-F238E27FC236}">
                <a16:creationId xmlns:a16="http://schemas.microsoft.com/office/drawing/2014/main" id="{C9D4D4C5-01FB-4B95-8EDE-638FD28071A5}"/>
              </a:ext>
            </a:extLst>
          </p:cNvPr>
          <p:cNvSpPr txBox="1"/>
          <p:nvPr/>
        </p:nvSpPr>
        <p:spPr>
          <a:xfrm>
            <a:off x="2162175" y="5623944"/>
            <a:ext cx="7231346" cy="1169551"/>
          </a:xfrm>
          <a:prstGeom prst="rect">
            <a:avLst/>
          </a:prstGeom>
          <a:solidFill>
            <a:schemeClr val="bg1">
              <a:lumMod val="95000"/>
            </a:schemeClr>
          </a:solidFill>
        </p:spPr>
        <p:txBody>
          <a:bodyPr wrap="square" rtlCol="0">
            <a:spAutoFit/>
          </a:bodyPr>
          <a:lstStyle/>
          <a:p>
            <a:r>
              <a:rPr lang="da-DK" sz="1400" dirty="0"/>
              <a:t>Tip: </a:t>
            </a:r>
          </a:p>
          <a:p>
            <a:pPr marL="285750" indent="-285750">
              <a:buFont typeface="Arial" panose="020B0604020202020204" pitchFamily="34" charset="0"/>
              <a:buChar char="•"/>
            </a:pPr>
            <a:r>
              <a:rPr lang="da-DK" sz="1400" dirty="0"/>
              <a:t>Hvis du lider af kvalme kan det være en god idé med syrlige og friske smagsgivere, fx friske kolde jordbær med syrlig koldskål. Spis efter hvad du har lyst til</a:t>
            </a:r>
          </a:p>
          <a:p>
            <a:pPr marL="285750" indent="-285750">
              <a:buFont typeface="Arial" panose="020B0604020202020204" pitchFamily="34" charset="0"/>
              <a:buChar char="•"/>
            </a:pPr>
            <a:r>
              <a:rPr lang="da-DK" sz="1400" dirty="0"/>
              <a:t>Mandler, syrlige bolsjer, </a:t>
            </a:r>
            <a:r>
              <a:rPr lang="da-DK" sz="1400" dirty="0" err="1"/>
              <a:t>mintpastiller</a:t>
            </a:r>
            <a:r>
              <a:rPr lang="da-DK" sz="1400" dirty="0"/>
              <a:t> og danskvand er også godt hvis du har kvalme. 6-8 små måltider fordelt over dagen er en god ide, da en tom mavesæk kan forværrer kvalmen</a:t>
            </a:r>
          </a:p>
        </p:txBody>
      </p:sp>
      <p:sp>
        <p:nvSpPr>
          <p:cNvPr id="4" name="Tekstfelt 3">
            <a:extLst>
              <a:ext uri="{FF2B5EF4-FFF2-40B4-BE49-F238E27FC236}">
                <a16:creationId xmlns:a16="http://schemas.microsoft.com/office/drawing/2014/main" id="{2C859EA3-C277-F747-B84C-91B6E4AD7CD8}"/>
              </a:ext>
            </a:extLst>
          </p:cNvPr>
          <p:cNvSpPr txBox="1"/>
          <p:nvPr/>
        </p:nvSpPr>
        <p:spPr>
          <a:xfrm>
            <a:off x="281362" y="4942568"/>
            <a:ext cx="3429000" cy="338554"/>
          </a:xfrm>
          <a:prstGeom prst="rect">
            <a:avLst/>
          </a:prstGeom>
          <a:noFill/>
        </p:spPr>
        <p:txBody>
          <a:bodyPr wrap="square" rtlCol="0">
            <a:spAutoFit/>
          </a:bodyPr>
          <a:lstStyle/>
          <a:p>
            <a:r>
              <a:rPr lang="da-DK" sz="1600" dirty="0"/>
              <a:t>1047 kJ = 249 kcal, 4 g protein</a:t>
            </a:r>
          </a:p>
        </p:txBody>
      </p:sp>
      <p:sp>
        <p:nvSpPr>
          <p:cNvPr id="7" name="Tekstfelt 6">
            <a:extLst>
              <a:ext uri="{FF2B5EF4-FFF2-40B4-BE49-F238E27FC236}">
                <a16:creationId xmlns:a16="http://schemas.microsoft.com/office/drawing/2014/main" id="{9CE24CDE-164E-CC46-94BE-DFC1874DE9EB}"/>
              </a:ext>
            </a:extLst>
          </p:cNvPr>
          <p:cNvSpPr txBox="1"/>
          <p:nvPr/>
        </p:nvSpPr>
        <p:spPr>
          <a:xfrm>
            <a:off x="3217585" y="4949917"/>
            <a:ext cx="2992721" cy="338554"/>
          </a:xfrm>
          <a:prstGeom prst="rect">
            <a:avLst/>
          </a:prstGeom>
          <a:noFill/>
        </p:spPr>
        <p:txBody>
          <a:bodyPr wrap="square" rtlCol="0">
            <a:spAutoFit/>
          </a:bodyPr>
          <a:lstStyle/>
          <a:p>
            <a:r>
              <a:rPr lang="da-DK" sz="1600" dirty="0"/>
              <a:t>1047 kJ = 249 kcal, 8 g protein</a:t>
            </a:r>
          </a:p>
        </p:txBody>
      </p:sp>
      <p:sp>
        <p:nvSpPr>
          <p:cNvPr id="12" name="Tekstfelt 11">
            <a:extLst>
              <a:ext uri="{FF2B5EF4-FFF2-40B4-BE49-F238E27FC236}">
                <a16:creationId xmlns:a16="http://schemas.microsoft.com/office/drawing/2014/main" id="{7DD0675E-E8E5-0C42-8F96-CE9B577F995D}"/>
              </a:ext>
            </a:extLst>
          </p:cNvPr>
          <p:cNvSpPr txBox="1"/>
          <p:nvPr/>
        </p:nvSpPr>
        <p:spPr>
          <a:xfrm>
            <a:off x="6319550" y="4839993"/>
            <a:ext cx="2835393" cy="584775"/>
          </a:xfrm>
          <a:prstGeom prst="rect">
            <a:avLst/>
          </a:prstGeom>
          <a:solidFill>
            <a:schemeClr val="bg1"/>
          </a:solidFill>
        </p:spPr>
        <p:txBody>
          <a:bodyPr wrap="square" rtlCol="0">
            <a:spAutoFit/>
          </a:bodyPr>
          <a:lstStyle/>
          <a:p>
            <a:r>
              <a:rPr lang="da-DK" sz="1600" dirty="0"/>
              <a:t>Find opskriften på </a:t>
            </a:r>
            <a:r>
              <a:rPr lang="da-DK" sz="1600" dirty="0" err="1"/>
              <a:t>Voresmad.dk</a:t>
            </a:r>
            <a:endParaRPr lang="da-DK" sz="1600" dirty="0"/>
          </a:p>
          <a:p>
            <a:r>
              <a:rPr lang="da-DK" sz="1600" dirty="0"/>
              <a:t>809 kJ = 193 kcal, 5 g protein</a:t>
            </a:r>
          </a:p>
        </p:txBody>
      </p:sp>
      <p:sp>
        <p:nvSpPr>
          <p:cNvPr id="16" name="Tekstfelt 15">
            <a:extLst>
              <a:ext uri="{FF2B5EF4-FFF2-40B4-BE49-F238E27FC236}">
                <a16:creationId xmlns:a16="http://schemas.microsoft.com/office/drawing/2014/main" id="{292587C5-45A4-9748-8656-5605CB704AB2}"/>
              </a:ext>
            </a:extLst>
          </p:cNvPr>
          <p:cNvSpPr txBox="1"/>
          <p:nvPr/>
        </p:nvSpPr>
        <p:spPr>
          <a:xfrm>
            <a:off x="9243647" y="4813976"/>
            <a:ext cx="2666992" cy="338554"/>
          </a:xfrm>
          <a:prstGeom prst="rect">
            <a:avLst/>
          </a:prstGeom>
          <a:solidFill>
            <a:schemeClr val="bg1"/>
          </a:solidFill>
        </p:spPr>
        <p:txBody>
          <a:bodyPr wrap="square" rtlCol="0">
            <a:spAutoFit/>
          </a:bodyPr>
          <a:lstStyle/>
          <a:p>
            <a:r>
              <a:rPr lang="da-DK" sz="1600" dirty="0"/>
              <a:t>972 kJ = 231 kcal, 3 g protein</a:t>
            </a:r>
          </a:p>
        </p:txBody>
      </p:sp>
      <p:pic>
        <p:nvPicPr>
          <p:cNvPr id="17" name="Billede 16">
            <a:extLst>
              <a:ext uri="{FF2B5EF4-FFF2-40B4-BE49-F238E27FC236}">
                <a16:creationId xmlns:a16="http://schemas.microsoft.com/office/drawing/2014/main" id="{6A827016-C691-AC4B-8416-C50AFA9F1893}"/>
              </a:ext>
            </a:extLst>
          </p:cNvPr>
          <p:cNvPicPr>
            <a:picLocks noChangeAspect="1"/>
          </p:cNvPicPr>
          <p:nvPr/>
        </p:nvPicPr>
        <p:blipFill>
          <a:blip r:embed="rId7"/>
          <a:stretch>
            <a:fillRect/>
          </a:stretch>
        </p:blipFill>
        <p:spPr>
          <a:xfrm>
            <a:off x="0" y="9638"/>
            <a:ext cx="12192000" cy="1695204"/>
          </a:xfrm>
          <a:prstGeom prst="rect">
            <a:avLst/>
          </a:prstGeom>
        </p:spPr>
      </p:pic>
    </p:spTree>
    <p:extLst>
      <p:ext uri="{BB962C8B-B14F-4D97-AF65-F5344CB8AC3E}">
        <p14:creationId xmlns:p14="http://schemas.microsoft.com/office/powerpoint/2010/main" val="3089131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044FB8E1-6035-43F5-8FE5-26C6C48B8C1A}"/>
              </a:ext>
            </a:extLst>
          </p:cNvPr>
          <p:cNvSpPr>
            <a:spLocks noGrp="1"/>
          </p:cNvSpPr>
          <p:nvPr>
            <p:ph type="body" idx="1"/>
          </p:nvPr>
        </p:nvSpPr>
        <p:spPr>
          <a:xfrm>
            <a:off x="2706700" y="2430821"/>
            <a:ext cx="2221907" cy="823912"/>
          </a:xfrm>
        </p:spPr>
        <p:txBody>
          <a:bodyPr anchor="ctr">
            <a:normAutofit/>
          </a:bodyPr>
          <a:lstStyle/>
          <a:p>
            <a:pPr algn="ctr"/>
            <a:r>
              <a:rPr lang="da-DK" sz="1800" b="0" dirty="0">
                <a:solidFill>
                  <a:schemeClr val="accent1"/>
                </a:solidFill>
              </a:rPr>
              <a:t>God appetit</a:t>
            </a:r>
          </a:p>
        </p:txBody>
      </p:sp>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6988325" y="2437600"/>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786405" y="1828480"/>
            <a:ext cx="2526171" cy="584775"/>
          </a:xfrm>
          <a:prstGeom prst="rect">
            <a:avLst/>
          </a:prstGeom>
          <a:noFill/>
        </p:spPr>
        <p:txBody>
          <a:bodyPr wrap="square" rtlCol="0">
            <a:spAutoFit/>
          </a:bodyPr>
          <a:lstStyle/>
          <a:p>
            <a:r>
              <a:rPr lang="da-DK" sz="3200" b="1" dirty="0">
                <a:latin typeface="+mj-lt"/>
              </a:rPr>
              <a:t>Mellemmåltid</a:t>
            </a:r>
          </a:p>
        </p:txBody>
      </p:sp>
      <p:pic>
        <p:nvPicPr>
          <p:cNvPr id="6" name="Billede 5">
            <a:extLst>
              <a:ext uri="{FF2B5EF4-FFF2-40B4-BE49-F238E27FC236}">
                <a16:creationId xmlns:a16="http://schemas.microsoft.com/office/drawing/2014/main" id="{703A871C-08A4-4814-B93D-88A5D2A460D0}"/>
              </a:ext>
            </a:extLst>
          </p:cNvPr>
          <p:cNvPicPr>
            <a:picLocks noChangeAspect="1"/>
          </p:cNvPicPr>
          <p:nvPr/>
        </p:nvPicPr>
        <p:blipFill rotWithShape="1">
          <a:blip r:embed="rId2">
            <a:extLst>
              <a:ext uri="{28A0092B-C50C-407E-A947-70E740481C1C}">
                <a14:useLocalDpi xmlns:a14="http://schemas.microsoft.com/office/drawing/2010/main" val="0"/>
              </a:ext>
            </a:extLst>
          </a:blip>
          <a:srcRect l="56451" r="17029"/>
          <a:stretch/>
        </p:blipFill>
        <p:spPr>
          <a:xfrm>
            <a:off x="7144222" y="2939901"/>
            <a:ext cx="2533892" cy="2858438"/>
          </a:xfrm>
          <a:prstGeom prst="rect">
            <a:avLst/>
          </a:prstGeom>
        </p:spPr>
      </p:pic>
      <p:pic>
        <p:nvPicPr>
          <p:cNvPr id="10" name="Billede 9">
            <a:extLst>
              <a:ext uri="{FF2B5EF4-FFF2-40B4-BE49-F238E27FC236}">
                <a16:creationId xmlns:a16="http://schemas.microsoft.com/office/drawing/2014/main" id="{AD5E7B7E-0547-4CAF-BD74-631CA2FB3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sp>
        <p:nvSpPr>
          <p:cNvPr id="2" name="Tekstfelt 1">
            <a:extLst>
              <a:ext uri="{FF2B5EF4-FFF2-40B4-BE49-F238E27FC236}">
                <a16:creationId xmlns:a16="http://schemas.microsoft.com/office/drawing/2014/main" id="{19C57C45-3320-40B3-A260-993DC84FA74A}"/>
              </a:ext>
            </a:extLst>
          </p:cNvPr>
          <p:cNvSpPr txBox="1"/>
          <p:nvPr/>
        </p:nvSpPr>
        <p:spPr>
          <a:xfrm>
            <a:off x="9740331" y="4855850"/>
            <a:ext cx="1224154" cy="461665"/>
          </a:xfrm>
          <a:prstGeom prst="rect">
            <a:avLst/>
          </a:prstGeom>
          <a:noFill/>
        </p:spPr>
        <p:txBody>
          <a:bodyPr wrap="square" rtlCol="0">
            <a:spAutoFit/>
          </a:bodyPr>
          <a:lstStyle/>
          <a:p>
            <a:r>
              <a:rPr lang="da-DK" sz="1200" dirty="0"/>
              <a:t>Creme fraiche 38% fedt (15 g)</a:t>
            </a:r>
          </a:p>
        </p:txBody>
      </p:sp>
      <p:sp>
        <p:nvSpPr>
          <p:cNvPr id="4" name="Tekstfelt 3">
            <a:extLst>
              <a:ext uri="{FF2B5EF4-FFF2-40B4-BE49-F238E27FC236}">
                <a16:creationId xmlns:a16="http://schemas.microsoft.com/office/drawing/2014/main" id="{7CF5B196-BA7B-4C4C-9556-D6B29DFD873F}"/>
              </a:ext>
            </a:extLst>
          </p:cNvPr>
          <p:cNvSpPr txBox="1"/>
          <p:nvPr/>
        </p:nvSpPr>
        <p:spPr>
          <a:xfrm>
            <a:off x="10031285" y="4260934"/>
            <a:ext cx="1589829" cy="461665"/>
          </a:xfrm>
          <a:prstGeom prst="rect">
            <a:avLst/>
          </a:prstGeom>
          <a:noFill/>
        </p:spPr>
        <p:txBody>
          <a:bodyPr wrap="square" rtlCol="0">
            <a:spAutoFit/>
          </a:bodyPr>
          <a:lstStyle/>
          <a:p>
            <a:r>
              <a:rPr lang="da-DK" sz="1200" dirty="0"/>
              <a:t>Æblekage med marcipan (50 g)</a:t>
            </a:r>
          </a:p>
        </p:txBody>
      </p:sp>
      <p:sp>
        <p:nvSpPr>
          <p:cNvPr id="7" name="Tekstfelt 6">
            <a:extLst>
              <a:ext uri="{FF2B5EF4-FFF2-40B4-BE49-F238E27FC236}">
                <a16:creationId xmlns:a16="http://schemas.microsoft.com/office/drawing/2014/main" id="{9D3B261F-14BA-4A99-B23C-3DB0CF6B5B66}"/>
              </a:ext>
            </a:extLst>
          </p:cNvPr>
          <p:cNvSpPr txBox="1"/>
          <p:nvPr/>
        </p:nvSpPr>
        <p:spPr>
          <a:xfrm>
            <a:off x="6439887" y="3907454"/>
            <a:ext cx="1025863" cy="461665"/>
          </a:xfrm>
          <a:prstGeom prst="rect">
            <a:avLst/>
          </a:prstGeom>
          <a:noFill/>
        </p:spPr>
        <p:txBody>
          <a:bodyPr wrap="square" rtlCol="0">
            <a:spAutoFit/>
          </a:bodyPr>
          <a:lstStyle/>
          <a:p>
            <a:r>
              <a:rPr lang="da-DK" sz="1200" dirty="0"/>
              <a:t>Proteindrik</a:t>
            </a:r>
          </a:p>
          <a:p>
            <a:r>
              <a:rPr lang="da-DK" sz="1200" dirty="0"/>
              <a:t>(1 dl)</a:t>
            </a:r>
            <a:endParaRPr lang="da-DK" sz="1400" dirty="0"/>
          </a:p>
        </p:txBody>
      </p:sp>
      <p:cxnSp>
        <p:nvCxnSpPr>
          <p:cNvPr id="17" name="Lige forbindelse 16">
            <a:extLst>
              <a:ext uri="{FF2B5EF4-FFF2-40B4-BE49-F238E27FC236}">
                <a16:creationId xmlns:a16="http://schemas.microsoft.com/office/drawing/2014/main" id="{11A074D8-50B6-4736-8398-F96459B299D4}"/>
              </a:ext>
            </a:extLst>
          </p:cNvPr>
          <p:cNvCxnSpPr>
            <a:cxnSpLocks/>
          </p:cNvCxnSpPr>
          <p:nvPr/>
        </p:nvCxnSpPr>
        <p:spPr>
          <a:xfrm flipV="1">
            <a:off x="7312576" y="4166138"/>
            <a:ext cx="662924" cy="1"/>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Lige forbindelse 17">
            <a:extLst>
              <a:ext uri="{FF2B5EF4-FFF2-40B4-BE49-F238E27FC236}">
                <a16:creationId xmlns:a16="http://schemas.microsoft.com/office/drawing/2014/main" id="{F4C1AD9D-BBEC-4119-985A-7A6C8C7D7D99}"/>
              </a:ext>
            </a:extLst>
          </p:cNvPr>
          <p:cNvCxnSpPr>
            <a:cxnSpLocks/>
          </p:cNvCxnSpPr>
          <p:nvPr/>
        </p:nvCxnSpPr>
        <p:spPr>
          <a:xfrm>
            <a:off x="8668497" y="4517949"/>
            <a:ext cx="134821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9" name="Lige forbindelse 18">
            <a:extLst>
              <a:ext uri="{FF2B5EF4-FFF2-40B4-BE49-F238E27FC236}">
                <a16:creationId xmlns:a16="http://schemas.microsoft.com/office/drawing/2014/main" id="{4F52405C-234A-422A-A042-CAA3A6AF0A7A}"/>
              </a:ext>
            </a:extLst>
          </p:cNvPr>
          <p:cNvCxnSpPr>
            <a:cxnSpLocks/>
          </p:cNvCxnSpPr>
          <p:nvPr/>
        </p:nvCxnSpPr>
        <p:spPr>
          <a:xfrm flipV="1">
            <a:off x="8457731" y="5049361"/>
            <a:ext cx="1258411" cy="12133"/>
          </a:xfrm>
          <a:prstGeom prst="line">
            <a:avLst/>
          </a:prstGeom>
        </p:spPr>
        <p:style>
          <a:lnRef idx="1">
            <a:schemeClr val="accent3"/>
          </a:lnRef>
          <a:fillRef idx="0">
            <a:schemeClr val="accent3"/>
          </a:fillRef>
          <a:effectRef idx="0">
            <a:schemeClr val="accent3"/>
          </a:effectRef>
          <a:fontRef idx="minor">
            <a:schemeClr val="tx1"/>
          </a:fontRef>
        </p:style>
      </p:cxnSp>
      <p:pic>
        <p:nvPicPr>
          <p:cNvPr id="11" name="Billede 10">
            <a:extLst>
              <a:ext uri="{FF2B5EF4-FFF2-40B4-BE49-F238E27FC236}">
                <a16:creationId xmlns:a16="http://schemas.microsoft.com/office/drawing/2014/main" id="{DE102B9D-FCEA-4CCA-F501-92F4D7C1EBC6}"/>
              </a:ext>
            </a:extLst>
          </p:cNvPr>
          <p:cNvPicPr>
            <a:picLocks noChangeAspect="1"/>
          </p:cNvPicPr>
          <p:nvPr/>
        </p:nvPicPr>
        <p:blipFill rotWithShape="1">
          <a:blip r:embed="rId2">
            <a:extLst>
              <a:ext uri="{28A0092B-C50C-407E-A947-70E740481C1C}">
                <a14:useLocalDpi xmlns:a14="http://schemas.microsoft.com/office/drawing/2010/main" val="0"/>
              </a:ext>
            </a:extLst>
          </a:blip>
          <a:srcRect l="-586" t="-119" r="67800" b="119"/>
          <a:stretch/>
        </p:blipFill>
        <p:spPr>
          <a:xfrm>
            <a:off x="1958213" y="2939900"/>
            <a:ext cx="3132583" cy="2858439"/>
          </a:xfrm>
          <a:prstGeom prst="rect">
            <a:avLst/>
          </a:prstGeom>
        </p:spPr>
      </p:pic>
      <p:sp>
        <p:nvSpPr>
          <p:cNvPr id="12" name="Tekstfelt 11">
            <a:extLst>
              <a:ext uri="{FF2B5EF4-FFF2-40B4-BE49-F238E27FC236}">
                <a16:creationId xmlns:a16="http://schemas.microsoft.com/office/drawing/2014/main" id="{96154DD6-B6B9-093D-17F5-B944AE0742DA}"/>
              </a:ext>
            </a:extLst>
          </p:cNvPr>
          <p:cNvSpPr txBox="1"/>
          <p:nvPr/>
        </p:nvSpPr>
        <p:spPr>
          <a:xfrm>
            <a:off x="2298669" y="5976563"/>
            <a:ext cx="3235356" cy="369332"/>
          </a:xfrm>
          <a:prstGeom prst="rect">
            <a:avLst/>
          </a:prstGeom>
          <a:noFill/>
        </p:spPr>
        <p:txBody>
          <a:bodyPr wrap="square" rtlCol="0">
            <a:spAutoFit/>
          </a:bodyPr>
          <a:lstStyle/>
          <a:p>
            <a:r>
              <a:rPr lang="da-DK" dirty="0"/>
              <a:t>1687 kJ = 420 kcal, 14 g protein</a:t>
            </a:r>
          </a:p>
        </p:txBody>
      </p:sp>
      <p:sp>
        <p:nvSpPr>
          <p:cNvPr id="13" name="Tekstfelt 12">
            <a:extLst>
              <a:ext uri="{FF2B5EF4-FFF2-40B4-BE49-F238E27FC236}">
                <a16:creationId xmlns:a16="http://schemas.microsoft.com/office/drawing/2014/main" id="{03FA225B-448D-D833-9ACE-3064B63583A2}"/>
              </a:ext>
            </a:extLst>
          </p:cNvPr>
          <p:cNvSpPr txBox="1"/>
          <p:nvPr/>
        </p:nvSpPr>
        <p:spPr>
          <a:xfrm>
            <a:off x="6855193" y="5976563"/>
            <a:ext cx="3090721" cy="369332"/>
          </a:xfrm>
          <a:prstGeom prst="rect">
            <a:avLst/>
          </a:prstGeom>
          <a:noFill/>
        </p:spPr>
        <p:txBody>
          <a:bodyPr wrap="square" rtlCol="0">
            <a:spAutoFit/>
          </a:bodyPr>
          <a:lstStyle/>
          <a:p>
            <a:r>
              <a:rPr lang="da-DK" dirty="0"/>
              <a:t>1252 kJ = 274 kcal, 7 g protein</a:t>
            </a:r>
          </a:p>
        </p:txBody>
      </p:sp>
      <p:cxnSp>
        <p:nvCxnSpPr>
          <p:cNvPr id="14" name="Lige forbindelse 13">
            <a:extLst>
              <a:ext uri="{FF2B5EF4-FFF2-40B4-BE49-F238E27FC236}">
                <a16:creationId xmlns:a16="http://schemas.microsoft.com/office/drawing/2014/main" id="{DCF449D8-3C6A-26E9-2744-3A3D2AD6B5E8}"/>
              </a:ext>
            </a:extLst>
          </p:cNvPr>
          <p:cNvCxnSpPr>
            <a:cxnSpLocks/>
          </p:cNvCxnSpPr>
          <p:nvPr/>
        </p:nvCxnSpPr>
        <p:spPr>
          <a:xfrm flipV="1">
            <a:off x="2513886" y="5102550"/>
            <a:ext cx="1258411" cy="12133"/>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kstfelt 14">
            <a:extLst>
              <a:ext uri="{FF2B5EF4-FFF2-40B4-BE49-F238E27FC236}">
                <a16:creationId xmlns:a16="http://schemas.microsoft.com/office/drawing/2014/main" id="{6D695940-053E-55EB-7CAD-CADD7855DCB8}"/>
              </a:ext>
            </a:extLst>
          </p:cNvPr>
          <p:cNvSpPr txBox="1"/>
          <p:nvPr/>
        </p:nvSpPr>
        <p:spPr>
          <a:xfrm>
            <a:off x="4866723" y="3640040"/>
            <a:ext cx="1025863" cy="461665"/>
          </a:xfrm>
          <a:prstGeom prst="rect">
            <a:avLst/>
          </a:prstGeom>
          <a:noFill/>
        </p:spPr>
        <p:txBody>
          <a:bodyPr wrap="square" rtlCol="0">
            <a:spAutoFit/>
          </a:bodyPr>
          <a:lstStyle/>
          <a:p>
            <a:r>
              <a:rPr lang="da-DK" sz="1200" dirty="0"/>
              <a:t>Hytteost 20+ (30 g)</a:t>
            </a:r>
            <a:endParaRPr lang="da-DK" sz="1400" dirty="0"/>
          </a:p>
        </p:txBody>
      </p:sp>
      <p:sp>
        <p:nvSpPr>
          <p:cNvPr id="16" name="Tekstfelt 15">
            <a:extLst>
              <a:ext uri="{FF2B5EF4-FFF2-40B4-BE49-F238E27FC236}">
                <a16:creationId xmlns:a16="http://schemas.microsoft.com/office/drawing/2014/main" id="{23257533-18B1-EC59-5CEC-E958E99F6576}"/>
              </a:ext>
            </a:extLst>
          </p:cNvPr>
          <p:cNvSpPr txBox="1"/>
          <p:nvPr/>
        </p:nvSpPr>
        <p:spPr>
          <a:xfrm>
            <a:off x="1050203" y="4883850"/>
            <a:ext cx="1589750" cy="461665"/>
          </a:xfrm>
          <a:prstGeom prst="rect">
            <a:avLst/>
          </a:prstGeom>
          <a:noFill/>
        </p:spPr>
        <p:txBody>
          <a:bodyPr wrap="square" rtlCol="0">
            <a:spAutoFit/>
          </a:bodyPr>
          <a:lstStyle/>
          <a:p>
            <a:r>
              <a:rPr lang="da-DK" sz="1200" dirty="0"/>
              <a:t>1 grovbolle (60 g) med hamburgerryg (15 g)</a:t>
            </a:r>
            <a:endParaRPr lang="da-DK" sz="1400" dirty="0"/>
          </a:p>
        </p:txBody>
      </p:sp>
      <p:cxnSp>
        <p:nvCxnSpPr>
          <p:cNvPr id="20" name="Lige forbindelse 19">
            <a:extLst>
              <a:ext uri="{FF2B5EF4-FFF2-40B4-BE49-F238E27FC236}">
                <a16:creationId xmlns:a16="http://schemas.microsoft.com/office/drawing/2014/main" id="{8A7D5D1F-CC8A-C799-D87E-07115A3091C8}"/>
              </a:ext>
            </a:extLst>
          </p:cNvPr>
          <p:cNvCxnSpPr>
            <a:cxnSpLocks/>
          </p:cNvCxnSpPr>
          <p:nvPr/>
        </p:nvCxnSpPr>
        <p:spPr>
          <a:xfrm>
            <a:off x="4151944" y="3870873"/>
            <a:ext cx="634461" cy="0"/>
          </a:xfrm>
          <a:prstGeom prst="line">
            <a:avLst/>
          </a:prstGeom>
        </p:spPr>
        <p:style>
          <a:lnRef idx="1">
            <a:schemeClr val="accent3"/>
          </a:lnRef>
          <a:fillRef idx="0">
            <a:schemeClr val="accent3"/>
          </a:fillRef>
          <a:effectRef idx="0">
            <a:schemeClr val="accent3"/>
          </a:effectRef>
          <a:fontRef idx="minor">
            <a:schemeClr val="tx1"/>
          </a:fontRef>
        </p:style>
      </p:cxnSp>
      <p:pic>
        <p:nvPicPr>
          <p:cNvPr id="21" name="Billede 20">
            <a:extLst>
              <a:ext uri="{FF2B5EF4-FFF2-40B4-BE49-F238E27FC236}">
                <a16:creationId xmlns:a16="http://schemas.microsoft.com/office/drawing/2014/main" id="{D8CDE6F6-C105-3E46-B965-2286F33FE889}"/>
              </a:ext>
            </a:extLst>
          </p:cNvPr>
          <p:cNvPicPr>
            <a:picLocks noChangeAspect="1"/>
          </p:cNvPicPr>
          <p:nvPr/>
        </p:nvPicPr>
        <p:blipFill>
          <a:blip r:embed="rId4"/>
          <a:stretch>
            <a:fillRect/>
          </a:stretch>
        </p:blipFill>
        <p:spPr>
          <a:xfrm>
            <a:off x="0" y="9643"/>
            <a:ext cx="12192000" cy="1695204"/>
          </a:xfrm>
          <a:prstGeom prst="rect">
            <a:avLst/>
          </a:prstGeom>
        </p:spPr>
      </p:pic>
    </p:spTree>
    <p:extLst>
      <p:ext uri="{BB962C8B-B14F-4D97-AF65-F5344CB8AC3E}">
        <p14:creationId xmlns:p14="http://schemas.microsoft.com/office/powerpoint/2010/main" val="43996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tekst 4">
            <a:extLst>
              <a:ext uri="{FF2B5EF4-FFF2-40B4-BE49-F238E27FC236}">
                <a16:creationId xmlns:a16="http://schemas.microsoft.com/office/drawing/2014/main" id="{12DF879C-01FA-4E9C-9246-B3C3C53AA556}"/>
              </a:ext>
            </a:extLst>
          </p:cNvPr>
          <p:cNvSpPr>
            <a:spLocks noGrp="1"/>
          </p:cNvSpPr>
          <p:nvPr>
            <p:ph type="body" sz="quarter" idx="3"/>
          </p:nvPr>
        </p:nvSpPr>
        <p:spPr>
          <a:xfrm>
            <a:off x="4751103" y="2142890"/>
            <a:ext cx="2689789" cy="823912"/>
          </a:xfrm>
        </p:spPr>
        <p:txBody>
          <a:bodyPr anchor="ctr">
            <a:normAutofit/>
          </a:bodyPr>
          <a:lstStyle/>
          <a:p>
            <a:pPr algn="ctr"/>
            <a:r>
              <a:rPr lang="da-DK" sz="1800" b="0" dirty="0">
                <a:solidFill>
                  <a:schemeClr val="accent2"/>
                </a:solidFill>
              </a:rPr>
              <a:t>Småtspisende</a:t>
            </a:r>
          </a:p>
        </p:txBody>
      </p:sp>
      <p:sp>
        <p:nvSpPr>
          <p:cNvPr id="9" name="Tekstfelt 8">
            <a:extLst>
              <a:ext uri="{FF2B5EF4-FFF2-40B4-BE49-F238E27FC236}">
                <a16:creationId xmlns:a16="http://schemas.microsoft.com/office/drawing/2014/main" id="{3095A455-E43F-4C84-9588-22ED5323025A}"/>
              </a:ext>
            </a:extLst>
          </p:cNvPr>
          <p:cNvSpPr txBox="1"/>
          <p:nvPr/>
        </p:nvSpPr>
        <p:spPr>
          <a:xfrm>
            <a:off x="4828383" y="1677876"/>
            <a:ext cx="2689789" cy="584775"/>
          </a:xfrm>
          <a:prstGeom prst="rect">
            <a:avLst/>
          </a:prstGeom>
          <a:noFill/>
        </p:spPr>
        <p:txBody>
          <a:bodyPr wrap="square" rtlCol="0">
            <a:spAutoFit/>
          </a:bodyPr>
          <a:lstStyle/>
          <a:p>
            <a:r>
              <a:rPr lang="da-DK" sz="3200" b="1" dirty="0">
                <a:latin typeface="+mj-lt"/>
              </a:rPr>
              <a:t>Mellemmåltid</a:t>
            </a:r>
            <a:endParaRPr lang="da-DK" sz="3200" b="1" dirty="0">
              <a:solidFill>
                <a:schemeClr val="accent2">
                  <a:lumMod val="75000"/>
                </a:schemeClr>
              </a:solidFill>
              <a:latin typeface="+mj-lt"/>
            </a:endParaRPr>
          </a:p>
        </p:txBody>
      </p:sp>
      <p:pic>
        <p:nvPicPr>
          <p:cNvPr id="10" name="Billede 9">
            <a:extLst>
              <a:ext uri="{FF2B5EF4-FFF2-40B4-BE49-F238E27FC236}">
                <a16:creationId xmlns:a16="http://schemas.microsoft.com/office/drawing/2014/main" id="{2A6280A2-2BA3-41A5-A4CB-E68BF4C334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11" name="Billede 10">
            <a:extLst>
              <a:ext uri="{FF2B5EF4-FFF2-40B4-BE49-F238E27FC236}">
                <a16:creationId xmlns:a16="http://schemas.microsoft.com/office/drawing/2014/main" id="{66C0B7A4-CDFD-44F8-83DD-90EE99DC8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99" y="3131641"/>
            <a:ext cx="2523663" cy="2272730"/>
          </a:xfrm>
          <a:prstGeom prst="rect">
            <a:avLst/>
          </a:prstGeom>
        </p:spPr>
      </p:pic>
      <p:pic>
        <p:nvPicPr>
          <p:cNvPr id="13" name="Billede 12">
            <a:extLst>
              <a:ext uri="{FF2B5EF4-FFF2-40B4-BE49-F238E27FC236}">
                <a16:creationId xmlns:a16="http://schemas.microsoft.com/office/drawing/2014/main" id="{44BAE2CE-9B85-4BBB-B26C-555B3C3F780F}"/>
              </a:ext>
            </a:extLst>
          </p:cNvPr>
          <p:cNvPicPr>
            <a:picLocks noChangeAspect="1"/>
          </p:cNvPicPr>
          <p:nvPr/>
        </p:nvPicPr>
        <p:blipFill rotWithShape="1">
          <a:blip r:embed="rId5">
            <a:extLst>
              <a:ext uri="{28A0092B-C50C-407E-A947-70E740481C1C}">
                <a14:useLocalDpi xmlns:a14="http://schemas.microsoft.com/office/drawing/2010/main" val="0"/>
              </a:ext>
            </a:extLst>
          </a:blip>
          <a:srcRect b="11002"/>
          <a:stretch/>
        </p:blipFill>
        <p:spPr>
          <a:xfrm>
            <a:off x="3506053" y="2964350"/>
            <a:ext cx="2615949" cy="2036276"/>
          </a:xfrm>
          <a:prstGeom prst="rect">
            <a:avLst/>
          </a:prstGeom>
        </p:spPr>
      </p:pic>
      <p:pic>
        <p:nvPicPr>
          <p:cNvPr id="15" name="Billede 14">
            <a:extLst>
              <a:ext uri="{FF2B5EF4-FFF2-40B4-BE49-F238E27FC236}">
                <a16:creationId xmlns:a16="http://schemas.microsoft.com/office/drawing/2014/main" id="{F16FCC0D-EDD9-4E3B-A08C-766E658AC1CC}"/>
              </a:ext>
            </a:extLst>
          </p:cNvPr>
          <p:cNvPicPr>
            <a:picLocks noChangeAspect="1"/>
          </p:cNvPicPr>
          <p:nvPr/>
        </p:nvPicPr>
        <p:blipFill rotWithShape="1">
          <a:blip r:embed="rId6">
            <a:extLst>
              <a:ext uri="{28A0092B-C50C-407E-A947-70E740481C1C}">
                <a14:useLocalDpi xmlns:a14="http://schemas.microsoft.com/office/drawing/2010/main" val="0"/>
              </a:ext>
            </a:extLst>
          </a:blip>
          <a:srcRect b="16107"/>
          <a:stretch/>
        </p:blipFill>
        <p:spPr>
          <a:xfrm>
            <a:off x="6173277" y="3178173"/>
            <a:ext cx="2689790" cy="1860553"/>
          </a:xfrm>
          <a:prstGeom prst="rect">
            <a:avLst/>
          </a:prstGeom>
        </p:spPr>
      </p:pic>
      <p:pic>
        <p:nvPicPr>
          <p:cNvPr id="17" name="Billede 16">
            <a:extLst>
              <a:ext uri="{FF2B5EF4-FFF2-40B4-BE49-F238E27FC236}">
                <a16:creationId xmlns:a16="http://schemas.microsoft.com/office/drawing/2014/main" id="{07514D9E-3BD2-4EB0-950C-4B299C2D37EA}"/>
              </a:ext>
            </a:extLst>
          </p:cNvPr>
          <p:cNvPicPr>
            <a:picLocks noChangeAspect="1"/>
          </p:cNvPicPr>
          <p:nvPr/>
        </p:nvPicPr>
        <p:blipFill rotWithShape="1">
          <a:blip r:embed="rId7">
            <a:extLst>
              <a:ext uri="{28A0092B-C50C-407E-A947-70E740481C1C}">
                <a14:useLocalDpi xmlns:a14="http://schemas.microsoft.com/office/drawing/2010/main" val="0"/>
              </a:ext>
            </a:extLst>
          </a:blip>
          <a:srcRect b="10980"/>
          <a:stretch/>
        </p:blipFill>
        <p:spPr>
          <a:xfrm>
            <a:off x="8867391" y="3007185"/>
            <a:ext cx="2927983" cy="2041066"/>
          </a:xfrm>
          <a:prstGeom prst="rect">
            <a:avLst/>
          </a:prstGeom>
        </p:spPr>
      </p:pic>
      <p:sp>
        <p:nvSpPr>
          <p:cNvPr id="12" name="Tekstfelt 11">
            <a:extLst>
              <a:ext uri="{FF2B5EF4-FFF2-40B4-BE49-F238E27FC236}">
                <a16:creationId xmlns:a16="http://schemas.microsoft.com/office/drawing/2014/main" id="{D4BCB1D4-D294-4B17-9D53-2DF4A9EFED08}"/>
              </a:ext>
            </a:extLst>
          </p:cNvPr>
          <p:cNvSpPr txBox="1"/>
          <p:nvPr/>
        </p:nvSpPr>
        <p:spPr>
          <a:xfrm>
            <a:off x="3479954" y="6073831"/>
            <a:ext cx="5284096" cy="738664"/>
          </a:xfrm>
          <a:prstGeom prst="rect">
            <a:avLst/>
          </a:prstGeom>
          <a:solidFill>
            <a:schemeClr val="bg1">
              <a:lumMod val="95000"/>
            </a:schemeClr>
          </a:solidFill>
        </p:spPr>
        <p:txBody>
          <a:bodyPr wrap="square" rtlCol="0">
            <a:spAutoFit/>
          </a:bodyPr>
          <a:lstStyle/>
          <a:p>
            <a:r>
              <a:rPr lang="da-DK" sz="1400" dirty="0"/>
              <a:t>Tip: </a:t>
            </a:r>
          </a:p>
          <a:p>
            <a:pPr marL="285750" indent="-285750">
              <a:buFont typeface="Arial" panose="020B0604020202020204" pitchFamily="34" charset="0"/>
              <a:buChar char="•"/>
            </a:pPr>
            <a:r>
              <a:rPr lang="da-DK" sz="1400" dirty="0"/>
              <a:t>Spis efter hvad du har lyst til fx noget salt </a:t>
            </a:r>
          </a:p>
          <a:p>
            <a:pPr marL="285750" indent="-285750">
              <a:buFont typeface="Arial" panose="020B0604020202020204" pitchFamily="34" charset="0"/>
              <a:buChar char="•"/>
            </a:pPr>
            <a:r>
              <a:rPr lang="da-DK" sz="1400" dirty="0"/>
              <a:t>Brug rigeligt med fedtstof, som fx ekstra pålæg og smør på brødet</a:t>
            </a:r>
          </a:p>
        </p:txBody>
      </p:sp>
      <p:sp>
        <p:nvSpPr>
          <p:cNvPr id="2" name="Tekstfelt 1">
            <a:extLst>
              <a:ext uri="{FF2B5EF4-FFF2-40B4-BE49-F238E27FC236}">
                <a16:creationId xmlns:a16="http://schemas.microsoft.com/office/drawing/2014/main" id="{E0B8AF26-7DDD-B544-A2B7-4EF37E51ED78}"/>
              </a:ext>
            </a:extLst>
          </p:cNvPr>
          <p:cNvSpPr txBox="1"/>
          <p:nvPr/>
        </p:nvSpPr>
        <p:spPr>
          <a:xfrm>
            <a:off x="1228724" y="5319720"/>
            <a:ext cx="1422554" cy="338554"/>
          </a:xfrm>
          <a:prstGeom prst="rect">
            <a:avLst/>
          </a:prstGeom>
          <a:noFill/>
        </p:spPr>
        <p:txBody>
          <a:bodyPr wrap="square" rtlCol="0">
            <a:spAutoFit/>
          </a:bodyPr>
          <a:lstStyle/>
          <a:p>
            <a:r>
              <a:rPr lang="da-DK" sz="1600" dirty="0"/>
              <a:t>8 g protein</a:t>
            </a:r>
          </a:p>
        </p:txBody>
      </p:sp>
      <p:sp>
        <p:nvSpPr>
          <p:cNvPr id="3" name="Tekstfelt 2">
            <a:extLst>
              <a:ext uri="{FF2B5EF4-FFF2-40B4-BE49-F238E27FC236}">
                <a16:creationId xmlns:a16="http://schemas.microsoft.com/office/drawing/2014/main" id="{54D8A501-6C3B-AF41-8D16-1EB9FA8E288D}"/>
              </a:ext>
            </a:extLst>
          </p:cNvPr>
          <p:cNvSpPr txBox="1"/>
          <p:nvPr/>
        </p:nvSpPr>
        <p:spPr>
          <a:xfrm>
            <a:off x="3378579" y="5010151"/>
            <a:ext cx="3046034" cy="338554"/>
          </a:xfrm>
          <a:prstGeom prst="rect">
            <a:avLst/>
          </a:prstGeom>
          <a:noFill/>
        </p:spPr>
        <p:txBody>
          <a:bodyPr wrap="square" rtlCol="0">
            <a:spAutoFit/>
          </a:bodyPr>
          <a:lstStyle/>
          <a:p>
            <a:r>
              <a:rPr lang="da-DK" sz="1600" dirty="0"/>
              <a:t>1087 kJ = 259 kcal, 7 g protein</a:t>
            </a:r>
          </a:p>
        </p:txBody>
      </p:sp>
      <p:sp>
        <p:nvSpPr>
          <p:cNvPr id="4" name="Tekstfelt 3">
            <a:extLst>
              <a:ext uri="{FF2B5EF4-FFF2-40B4-BE49-F238E27FC236}">
                <a16:creationId xmlns:a16="http://schemas.microsoft.com/office/drawing/2014/main" id="{9A12458D-AA9D-6540-BE11-85CA3A4CD620}"/>
              </a:ext>
            </a:extLst>
          </p:cNvPr>
          <p:cNvSpPr txBox="1"/>
          <p:nvPr/>
        </p:nvSpPr>
        <p:spPr>
          <a:xfrm>
            <a:off x="6257923" y="5000626"/>
            <a:ext cx="3271837" cy="338554"/>
          </a:xfrm>
          <a:prstGeom prst="rect">
            <a:avLst/>
          </a:prstGeom>
          <a:solidFill>
            <a:schemeClr val="bg1"/>
          </a:solidFill>
        </p:spPr>
        <p:txBody>
          <a:bodyPr wrap="square" rtlCol="0">
            <a:spAutoFit/>
          </a:bodyPr>
          <a:lstStyle/>
          <a:p>
            <a:r>
              <a:rPr lang="da-DK" sz="1600" dirty="0"/>
              <a:t>1119 kJ = 266 kcal, 12 g protein</a:t>
            </a:r>
          </a:p>
        </p:txBody>
      </p:sp>
      <p:sp>
        <p:nvSpPr>
          <p:cNvPr id="6" name="Tekstfelt 5">
            <a:extLst>
              <a:ext uri="{FF2B5EF4-FFF2-40B4-BE49-F238E27FC236}">
                <a16:creationId xmlns:a16="http://schemas.microsoft.com/office/drawing/2014/main" id="{C7CB34E8-E26A-7B46-80DA-C008D78023E9}"/>
              </a:ext>
            </a:extLst>
          </p:cNvPr>
          <p:cNvSpPr txBox="1"/>
          <p:nvPr/>
        </p:nvSpPr>
        <p:spPr>
          <a:xfrm>
            <a:off x="9034462" y="4986338"/>
            <a:ext cx="3131149" cy="338554"/>
          </a:xfrm>
          <a:prstGeom prst="rect">
            <a:avLst/>
          </a:prstGeom>
          <a:solidFill>
            <a:schemeClr val="bg1"/>
          </a:solidFill>
        </p:spPr>
        <p:txBody>
          <a:bodyPr wrap="square" rtlCol="0">
            <a:spAutoFit/>
          </a:bodyPr>
          <a:lstStyle/>
          <a:p>
            <a:r>
              <a:rPr lang="da-DK" sz="1600" dirty="0"/>
              <a:t>1019 kJ = 243 kcal, 8 g protein</a:t>
            </a:r>
          </a:p>
        </p:txBody>
      </p:sp>
      <p:pic>
        <p:nvPicPr>
          <p:cNvPr id="7" name="Billede 6">
            <a:extLst>
              <a:ext uri="{FF2B5EF4-FFF2-40B4-BE49-F238E27FC236}">
                <a16:creationId xmlns:a16="http://schemas.microsoft.com/office/drawing/2014/main" id="{16FAC97C-EC07-4D4E-9BDB-64D7A42720D8}"/>
              </a:ext>
            </a:extLst>
          </p:cNvPr>
          <p:cNvPicPr>
            <a:picLocks noChangeAspect="1"/>
          </p:cNvPicPr>
          <p:nvPr/>
        </p:nvPicPr>
        <p:blipFill>
          <a:blip r:embed="rId8"/>
          <a:stretch>
            <a:fillRect/>
          </a:stretch>
        </p:blipFill>
        <p:spPr>
          <a:xfrm>
            <a:off x="0" y="-4655"/>
            <a:ext cx="12192000" cy="1695204"/>
          </a:xfrm>
          <a:prstGeom prst="rect">
            <a:avLst/>
          </a:prstGeom>
        </p:spPr>
      </p:pic>
    </p:spTree>
    <p:extLst>
      <p:ext uri="{BB962C8B-B14F-4D97-AF65-F5344CB8AC3E}">
        <p14:creationId xmlns:p14="http://schemas.microsoft.com/office/powerpoint/2010/main" val="17034966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352405-26A8-4C92-B428-146E007146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62D38FA-B8CE-4C7F-B84B-7F1F6EDC6E9B}">
  <ds:schemaRefs>
    <ds:schemaRef ds:uri="http://schemas.microsoft.com/sharepoint/v3/contenttype/forms"/>
  </ds:schemaRefs>
</ds:datastoreItem>
</file>

<file path=customXml/itemProps3.xml><?xml version="1.0" encoding="utf-8"?>
<ds:datastoreItem xmlns:ds="http://schemas.openxmlformats.org/officeDocument/2006/customXml" ds:itemID="{938393C3-1E44-4A61-9DC9-5BF46FB3B74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1150</Words>
  <Application>Microsoft Office PowerPoint</Application>
  <PresentationFormat>Widescreen</PresentationFormat>
  <Paragraphs>162</Paragraphs>
  <Slides>18</Slides>
  <Notes>3</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Arial</vt:lpstr>
      <vt:lpstr>Calibri</vt:lpstr>
      <vt:lpstr>Calibri Light</vt:lpstr>
      <vt:lpstr>LF Press Sans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Måltidsberegner – Lav personlige kostplaner</vt:lpstr>
      <vt:lpstr> Vidste du at… Småtspisende og mellemmåltider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126</cp:revision>
  <dcterms:created xsi:type="dcterms:W3CDTF">2019-02-20T12:09:42Z</dcterms:created>
  <dcterms:modified xsi:type="dcterms:W3CDTF">2025-01-17T15:18:06Z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