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91" r:id="rId5"/>
    <p:sldId id="289" r:id="rId6"/>
    <p:sldId id="292" r:id="rId7"/>
    <p:sldId id="293" r:id="rId8"/>
    <p:sldId id="290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tte Buch Krarup" initials="MBK" lastIdx="1" clrIdx="0">
    <p:extLst>
      <p:ext uri="{19B8F6BF-5375-455C-9EA6-DF929625EA0E}">
        <p15:presenceInfo xmlns:p15="http://schemas.microsoft.com/office/powerpoint/2012/main" userId="S-1-5-21-448769487-3943699621-2193482561-37164" providerId="AD"/>
      </p:ext>
    </p:extLst>
  </p:cmAuthor>
  <p:cmAuthor id="2" name="Signe J. A. Worck" initials="SJAW" lastIdx="3" clrIdx="1">
    <p:extLst>
      <p:ext uri="{19B8F6BF-5375-455C-9EA6-DF929625EA0E}">
        <p15:presenceInfo xmlns:p15="http://schemas.microsoft.com/office/powerpoint/2012/main" userId="S-1-5-21-448769487-3943699621-2193482561-365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F7F7F7"/>
    <a:srgbClr val="EF8A3F"/>
    <a:srgbClr val="0925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4" autoAdjust="0"/>
    <p:restoredTop sz="94582"/>
  </p:normalViewPr>
  <p:slideViewPr>
    <p:cSldViewPr snapToGrid="0">
      <p:cViewPr varScale="1">
        <p:scale>
          <a:sx n="108" d="100"/>
          <a:sy n="108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63EE6-1D77-4672-8CED-F4B7E9D80418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52F42-F7F5-4C43-A0AB-93D6785C6F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5799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D86C1-27DE-41F4-BE9C-BD9291A42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57F526B-92CB-40AA-B3A2-8C990CFA9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473292C-3278-4AC4-A34E-EB143BB2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37745A6-7D6C-4AFE-A193-C9702144B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D4625B2-2A39-4380-9003-92DBEC76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948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3D052C-68B7-47FD-B7DE-0BE020BC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C8546A2-B673-4360-9D56-6A89E378D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7E2D69-D877-4F56-875C-682C9A222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ECBFD39-1324-49E1-9A10-D1E34A8D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C264CBE-8E56-42F0-A1AE-FCC9DDCA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940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828117A-1453-4B0D-A311-59DC1E204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B835B04-9199-4B07-9BEB-F7D58A5A02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7BE308-94E3-4EAA-B340-2451E724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51F0161-6862-40DA-B2F9-D7E9ACA2C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B0BDF8F-CE11-4478-8722-B94A48C82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33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DE2181-8484-4BCA-B851-706A6A2D6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BC7B823-1E52-43AE-888F-718BD7DB8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3381169-AD39-4945-9D6A-567483AC3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C7B306D-01F3-4C99-893C-EC827E7E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2C383E-721E-485F-9ABB-0A9861258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74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77909B-1E6B-4C05-B75D-F0EA94790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891DA1-8DB3-4E1E-B140-58F815614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2EBAF08-5443-4CC3-B95F-B62C86B5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39E5D50-EA08-4DC3-8A71-39BDC1727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5DF9671-57EE-4150-A997-A9AF7253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023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83E6FF-3A31-4B07-AC24-FEF2EBC4E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B5239B5-D541-457E-99C3-8F8879D8F2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7CA3AB88-C6B6-476E-A867-BAF986176A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B8E8CE09-E1CE-4E0D-A9C5-78FD01F78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D0551A1-41F7-45B8-B325-E65345A1B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0ADF20-7C0F-44EF-B5D4-BF929044D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529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8AF0B-CE44-44E6-9618-FEAB8080A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578AD39-7E52-4C4E-BB9D-E7348243D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E293638-E124-4D95-9F86-0861F0C08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CAFB1D3-5A7D-40F0-9144-B5970D594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4DB02CFC-E0BA-4540-B687-182353439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C62F784-D1D5-409F-B707-A6E288569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28D1E86E-1BEE-441F-B2DC-F1F2789E9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D7E42B-4E9E-4F05-84B5-E18667F2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745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05DD9D-91D2-4463-AB3B-81E22EFB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6808F0C-F40B-47B1-8F78-1A944D097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FDAD836-BDDC-4215-9150-402DBBD4D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E46963-B20B-4DE6-9CE0-233B8AB38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640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0AD0B78-ACB9-4C5D-A6BE-75D451734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ACE58B5-65BC-4147-865E-7B794374B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2A635AD-C18E-48C3-8788-DC279E9AA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191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74A6E-7B80-472B-B7DA-C3B7F25CD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5721456-F7AD-4BE9-9957-CC3EE24DD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D9AE2B7-D25C-49C1-8254-405DDC2D6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B7F0E50-CDDB-429D-8843-716956651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645F88D-8A81-4D79-AB83-21E40A61E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B55A75D-FDEC-4699-9CFC-F5CF438A0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9426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85554-387A-45D6-8C7D-911EBB2A7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FA05CDD-CA59-4ADD-8511-711E28834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F834CDF-92B6-414E-88EC-5281FF272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D4B0BED-ED19-47F6-B5A8-46863D2FE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B374320-A238-44E2-B054-0F51E9DEA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0B2C718-8F68-4DE8-A3C6-7DC8DF4AB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763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33FFA25B-5434-4647-A03F-C5950A8E3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6B2FC5B-0FAD-4AA8-8660-CDEFE10D0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6C5879-1AEB-4791-89DC-10EB46DAF8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4F228-9F4B-4EFA-A79E-4E4A87B13E1F}" type="datetimeFigureOut">
              <a:rPr lang="da-DK" smtClean="0"/>
              <a:t>28-04-2023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E306F78-BAEC-4DB9-B085-F0B01619F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3F93AC2-F3C9-4ACA-91A4-FDBA52504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E3EE4-9CEC-4721-89DF-D4BDF0AF4B3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130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9BB125-67DC-1DA5-7BF9-186159345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Fedtsyresammensætning</a:t>
            </a:r>
            <a:endParaRPr lang="en-US" sz="3200" b="1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729CD70D-F47D-4ED0-7C1A-7B31E4D12E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09415"/>
            <a:ext cx="10905066" cy="392582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59C08CC4-4491-B8CB-DA59-3034F0A910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70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6CBBDF-8F94-4E2B-88FF-B4821FEB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b="1" dirty="0"/>
              <a:t>Fedtsyrer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9401981-836D-4FC5-B7F2-542E2AAAC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2400" dirty="0"/>
              <a:t>Overordnet set findes der to fedtsyrer – mættede og umættede fedtsyrer:</a:t>
            </a:r>
          </a:p>
          <a:p>
            <a:r>
              <a:rPr lang="da-DK" sz="2400" dirty="0"/>
              <a:t>De mættede fedtsyrer indeholder ingen dobbeltbindinger</a:t>
            </a:r>
          </a:p>
          <a:p>
            <a:r>
              <a:rPr lang="da-DK" sz="2400" dirty="0"/>
              <a:t>De umættede fedtsyrer indeholder én (monoumættede fedtsyrer) eller flere dobbeltbindinger (flerumættede fedtsyrer).</a:t>
            </a:r>
          </a:p>
          <a:p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AD8A8E2C-353F-4AE4-A905-C367E99A4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287" y="3545156"/>
            <a:ext cx="4870141" cy="2356309"/>
          </a:xfrm>
          <a:prstGeom prst="rect">
            <a:avLst/>
          </a:prstGeom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3C8DD5DF-E260-492C-8087-1AF9A8403CE9}"/>
              </a:ext>
            </a:extLst>
          </p:cNvPr>
          <p:cNvSpPr txBox="1"/>
          <p:nvPr/>
        </p:nvSpPr>
        <p:spPr>
          <a:xfrm>
            <a:off x="286304" y="617696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/>
              <a:t>Kilde: NNR 2012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BD16352-1A31-4252-31B1-804BC24163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724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6A88AB-E453-8497-B162-A891321B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altLang="da-DK" sz="4000" b="1" dirty="0"/>
              <a:t>Fedtsyresammensætning i udvalgte fedtstoffer</a:t>
            </a:r>
            <a:endParaRPr lang="da-DK" sz="4000" b="1" dirty="0"/>
          </a:p>
        </p:txBody>
      </p:sp>
      <p:pic>
        <p:nvPicPr>
          <p:cNvPr id="10" name="Pladsholder til indhold 9">
            <a:extLst>
              <a:ext uri="{FF2B5EF4-FFF2-40B4-BE49-F238E27FC236}">
                <a16:creationId xmlns:a16="http://schemas.microsoft.com/office/drawing/2014/main" id="{2B418596-344B-200D-2DEF-60839545B4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4443" y="2272506"/>
            <a:ext cx="11223113" cy="2854808"/>
          </a:xfr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9ECB2A56-304A-C3AF-3AEA-8CC53B8AD2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  <p:sp>
        <p:nvSpPr>
          <p:cNvPr id="11" name="Tekstfelt 10">
            <a:extLst>
              <a:ext uri="{FF2B5EF4-FFF2-40B4-BE49-F238E27FC236}">
                <a16:creationId xmlns:a16="http://schemas.microsoft.com/office/drawing/2014/main" id="{3739E3DF-D13E-FA46-8B10-A0AD1960A7D7}"/>
              </a:ext>
            </a:extLst>
          </p:cNvPr>
          <p:cNvSpPr txBox="1"/>
          <p:nvPr/>
        </p:nvSpPr>
        <p:spPr>
          <a:xfrm>
            <a:off x="314706" y="6147413"/>
            <a:ext cx="3465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Kilde: Frida Fødevaredatabase</a:t>
            </a:r>
          </a:p>
        </p:txBody>
      </p:sp>
    </p:spTree>
    <p:extLst>
      <p:ext uri="{BB962C8B-B14F-4D97-AF65-F5344CB8AC3E}">
        <p14:creationId xmlns:p14="http://schemas.microsoft.com/office/powerpoint/2010/main" val="204652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0BE5E0-A6AB-1825-6424-4791176A6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altLang="da-DK" sz="4000" b="1" dirty="0"/>
              <a:t>… forsat</a:t>
            </a:r>
            <a:endParaRPr lang="da-DK" sz="4000" b="1" dirty="0"/>
          </a:p>
        </p:txBody>
      </p:sp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FD8C71CF-0331-F875-A7CA-8DA99A692C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943" y="2063724"/>
            <a:ext cx="11422113" cy="3581701"/>
          </a:xfr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12C7DE84-3CDA-8A4B-3B9D-94CF33B37482}"/>
              </a:ext>
            </a:extLst>
          </p:cNvPr>
          <p:cNvSpPr txBox="1"/>
          <p:nvPr/>
        </p:nvSpPr>
        <p:spPr>
          <a:xfrm>
            <a:off x="314706" y="6147413"/>
            <a:ext cx="3465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Kilde: Frida Fødevaredatabase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D052D00C-2F79-DEAC-1C83-0807BCB859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48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627E29-E2A3-43B1-A035-81C96E4A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b="1" dirty="0"/>
              <a:t>Sum mættet, monoumættet og flerumættet fedt i udvalgte fedtstoffer</a:t>
            </a: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8AFEF326-9A1E-D7C7-8924-B2B1E3E33C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700" y="6147413"/>
            <a:ext cx="970594" cy="555315"/>
          </a:xfrm>
          <a:prstGeom prst="rect">
            <a:avLst/>
          </a:prstGeom>
        </p:spPr>
      </p:pic>
      <p:pic>
        <p:nvPicPr>
          <p:cNvPr id="7" name="Pladsholder til indhold 11">
            <a:extLst>
              <a:ext uri="{FF2B5EF4-FFF2-40B4-BE49-F238E27FC236}">
                <a16:creationId xmlns:a16="http://schemas.microsoft.com/office/drawing/2014/main" id="{3DCB9357-EC19-C75B-8ACE-70093DD828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13029" y="1655546"/>
            <a:ext cx="7965942" cy="4769524"/>
          </a:xfrm>
        </p:spPr>
      </p:pic>
      <p:sp>
        <p:nvSpPr>
          <p:cNvPr id="4" name="Tekstfelt 3">
            <a:extLst>
              <a:ext uri="{FF2B5EF4-FFF2-40B4-BE49-F238E27FC236}">
                <a16:creationId xmlns:a16="http://schemas.microsoft.com/office/drawing/2014/main" id="{9D5174D0-DF76-DB57-16E8-28142B12F732}"/>
              </a:ext>
            </a:extLst>
          </p:cNvPr>
          <p:cNvSpPr txBox="1"/>
          <p:nvPr/>
        </p:nvSpPr>
        <p:spPr>
          <a:xfrm>
            <a:off x="221400" y="6425070"/>
            <a:ext cx="63741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>
                <a:latin typeface="Arial" panose="020B0604020202020204" pitchFamily="34" charset="0"/>
                <a:ea typeface="Calibri" panose="020F0502020204030204" pitchFamily="34" charset="0"/>
              </a:rPr>
              <a:t>F</a:t>
            </a:r>
            <a:r>
              <a:rPr lang="da-DK" sz="12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edtsyrerne er rangeret efter stigende indhold af mættet fedt.</a:t>
            </a:r>
            <a:endParaRPr lang="da-DK" sz="1200" dirty="0"/>
          </a:p>
        </p:txBody>
      </p:sp>
    </p:spTree>
    <p:extLst>
      <p:ext uri="{BB962C8B-B14F-4D97-AF65-F5344CB8AC3E}">
        <p14:creationId xmlns:p14="http://schemas.microsoft.com/office/powerpoint/2010/main" val="457425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525B09B10F20C499DD786774E74B4A0" ma:contentTypeVersion="3" ma:contentTypeDescription="Opret et nyt dokument." ma:contentTypeScope="" ma:versionID="c6cafd04af08801f5d7585a3f546524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2391a9a5862706a061a5fd8fdc5658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A48A02-5A59-48E7-A831-1A4EAC2A20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8C06FB1-47BA-467C-AA06-70F0DA07C0B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05349F2-1A6E-4079-8E3B-CC19CCA120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Fedtsyresammensætning</vt:lpstr>
      <vt:lpstr>Fedtsyrer</vt:lpstr>
      <vt:lpstr>Fedtsyresammensætning i udvalgte fedtstoffer</vt:lpstr>
      <vt:lpstr>… forsat</vt:lpstr>
      <vt:lpstr>Sum mættet, monoumættet og flerumættet fedt i udvalgte fedtstoffer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Signe J. A. Worck</dc:creator>
  <cp:lastModifiedBy>Julie Povlsen</cp:lastModifiedBy>
  <cp:revision>58</cp:revision>
  <dcterms:created xsi:type="dcterms:W3CDTF">2018-11-29T10:41:33Z</dcterms:created>
  <dcterms:modified xsi:type="dcterms:W3CDTF">2023-04-28T08:52:56Z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0x010100C525B09B10F20C499DD786774E74B4A0</vt:lpwstr>
  </property>
</Properties>
</file>