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5" r:id="rId5"/>
    <p:sldId id="286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EF8A3F"/>
    <a:srgbClr val="09253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582"/>
  </p:normalViewPr>
  <p:slideViewPr>
    <p:cSldViewPr snapToGrid="0">
      <p:cViewPr varScale="1">
        <p:scale>
          <a:sx n="103" d="100"/>
          <a:sy n="103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8A-4E48-8E66-4A7C6FAB75D5}"/>
              </c:ext>
            </c:extLst>
          </c:dPt>
          <c:dPt>
            <c:idx val="1"/>
            <c:bubble3D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8A-4E48-8E66-4A7C6FAB75D5}"/>
              </c:ext>
            </c:extLst>
          </c:dPt>
          <c:dPt>
            <c:idx val="2"/>
            <c:bubble3D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C8A-4E48-8E66-4A7C6FAB75D5}"/>
              </c:ext>
            </c:extLst>
          </c:dPt>
          <c:dPt>
            <c:idx val="3"/>
            <c:bubble3D val="0"/>
            <c:spPr>
              <a:solidFill>
                <a:schemeClr val="accent2">
                  <a:shade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8A-4E48-8E66-4A7C6FAB75D5}"/>
              </c:ext>
            </c:extLst>
          </c:dPt>
          <c:dPt>
            <c:idx val="4"/>
            <c:bubble3D val="0"/>
            <c:spPr>
              <a:solidFill>
                <a:schemeClr val="accent2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8A-4E48-8E66-4A7C6FAB75D5}"/>
              </c:ext>
            </c:extLst>
          </c:dPt>
          <c:dPt>
            <c:idx val="5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C8A-4E48-8E66-4A7C6FAB75D5}"/>
              </c:ext>
            </c:extLst>
          </c:dPt>
          <c:dPt>
            <c:idx val="6"/>
            <c:bubble3D val="0"/>
            <c:spPr>
              <a:solidFill>
                <a:schemeClr val="accent2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C8A-4E48-8E66-4A7C6FAB75D5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8A-4E48-8E66-4A7C6FAB75D5}"/>
              </c:ext>
            </c:extLst>
          </c:dPt>
          <c:dPt>
            <c:idx val="8"/>
            <c:bubble3D val="0"/>
            <c:spPr>
              <a:solidFill>
                <a:schemeClr val="accent2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C8A-4E48-8E66-4A7C6FAB75D5}"/>
              </c:ext>
            </c:extLst>
          </c:dPt>
          <c:dPt>
            <c:idx val="9"/>
            <c:bubble3D val="0"/>
            <c:spPr>
              <a:solidFill>
                <a:schemeClr val="accent2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C8A-4E48-8E66-4A7C6FAB75D5}"/>
              </c:ext>
            </c:extLst>
          </c:dPt>
          <c:dPt>
            <c:idx val="10"/>
            <c:bubble3D val="0"/>
            <c:spPr>
              <a:solidFill>
                <a:schemeClr val="accent2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C8A-4E48-8E66-4A7C6FAB75D5}"/>
              </c:ext>
            </c:extLst>
          </c:dPt>
          <c:dPt>
            <c:idx val="11"/>
            <c:bubble3D val="0"/>
            <c:spPr>
              <a:solidFill>
                <a:schemeClr val="accent2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C8A-4E48-8E66-4A7C6FAB75D5}"/>
              </c:ext>
            </c:extLst>
          </c:dPt>
          <c:dPt>
            <c:idx val="12"/>
            <c:bubble3D val="0"/>
            <c:spPr>
              <a:solidFill>
                <a:schemeClr val="accent2">
                  <a:tint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8A-4E48-8E66-4A7C6FAB75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D47E9A2-8809-48B2-B98A-01BC1836A9CD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6D5375B9-C71C-401E-8297-4EE777B71123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C8A-4E48-8E66-4A7C6FAB75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A0CC71-F235-4DB1-84DF-66E7A0251E1C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93318420-A78F-4831-8A7F-8C85FDC868DC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8A-4E48-8E66-4A7C6FAB75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3830C24-F8A1-463A-866B-C3CE752BBA2E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F0787A83-61D8-41FE-9DCC-1FD00EB4C40B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8A-4E48-8E66-4A7C6FAB75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9F9DD3-9572-47BF-83A2-7C94E0786044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0FF2C66E-F25D-4272-893A-EA7FA841B970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8A-4E48-8E66-4A7C6FAB75D5}"/>
                </c:ext>
              </c:extLst>
            </c:dLbl>
            <c:dLbl>
              <c:idx val="4"/>
              <c:layout>
                <c:manualLayout>
                  <c:x val="3.864734299516908E-2"/>
                  <c:y val="-5.8372849914211369E-3"/>
                </c:manualLayout>
              </c:layout>
              <c:tx>
                <c:rich>
                  <a:bodyPr/>
                  <a:lstStyle/>
                  <a:p>
                    <a:fld id="{6E1514E9-244A-4554-AFF4-1F4C9FBFF629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D3C2249B-1737-44F7-AF73-72132464EB81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8A-4E48-8E66-4A7C6FAB75D5}"/>
                </c:ext>
              </c:extLst>
            </c:dLbl>
            <c:dLbl>
              <c:idx val="5"/>
              <c:layout>
                <c:manualLayout>
                  <c:x val="-2.4154589371980675E-3"/>
                  <c:y val="1.7511854974262983E-2"/>
                </c:manualLayout>
              </c:layout>
              <c:tx>
                <c:rich>
                  <a:bodyPr/>
                  <a:lstStyle/>
                  <a:p>
                    <a:fld id="{CD5FB4D2-EF61-49BC-B565-B3D848DECCA6}" type="CATEGORYNAME">
                      <a:rPr lang="en-US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6BBD8097-FB1F-4A6B-8F75-0F2F99BF9C61}" type="VALUE">
                      <a:rPr lang="en-US" baseline="0" smtClean="0"/>
                      <a:pPr/>
                      <a:t>[VÆRDI]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8A-4E48-8E66-4A7C6FAB75D5}"/>
                </c:ext>
              </c:extLst>
            </c:dLbl>
            <c:dLbl>
              <c:idx val="6"/>
              <c:layout>
                <c:manualLayout>
                  <c:x val="-4.9516908212560384E-2"/>
                  <c:y val="-8.7559274871315436E-3"/>
                </c:manualLayout>
              </c:layout>
              <c:tx>
                <c:rich>
                  <a:bodyPr/>
                  <a:lstStyle/>
                  <a:p>
                    <a:fld id="{914FDF31-CF00-40B3-AF8A-4144078BCD80}" type="CATEGORYNAME">
                      <a:rPr lang="en-US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B9ED8600-828D-4027-BD61-943636E896D5}" type="VALUE">
                      <a:rPr lang="en-US" baseline="0" smtClean="0"/>
                      <a:pPr/>
                      <a:t>[VÆRDI]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C8A-4E48-8E66-4A7C6FAB75D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C5CD0BE-BD2A-4657-8FAF-42B673A8B0AF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C6F4069C-CEC1-4750-A33B-081B977EB133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8A-4E48-8E66-4A7C6FAB75D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9592DEA-218A-4EEB-956E-39A40A29711E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2B54E650-E6F2-4F2B-AB1F-D2715C8CA66B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C8A-4E48-8E66-4A7C6FAB75D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ECAEC16-EF1F-4C28-BCA8-3D6294B0CC9B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E29C6752-8091-44E4-A475-91CBACA5ABA0}" type="VALUE">
                      <a:rPr lang="en-US" baseline="0" smtClean="0"/>
                      <a:pPr/>
                      <a:t>[VÆRDI]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8A-4E48-8E66-4A7C6FAB75D5}"/>
                </c:ext>
              </c:extLst>
            </c:dLbl>
            <c:dLbl>
              <c:idx val="10"/>
              <c:layout>
                <c:manualLayout>
                  <c:x val="-2.4154589371980675E-3"/>
                  <c:y val="2.0430497469973604E-2"/>
                </c:manualLayout>
              </c:layout>
              <c:tx>
                <c:rich>
                  <a:bodyPr/>
                  <a:lstStyle/>
                  <a:p>
                    <a:fld id="{75BDC710-4C08-4BB0-B81B-1CB538F583E4}" type="CATEGORYNAME">
                      <a:rPr lang="en-US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2CE972D3-7ED3-4FAA-AB5F-93D55F630865}" type="VALUE">
                      <a:rPr lang="en-US" baseline="0" smtClean="0"/>
                      <a:pPr/>
                      <a:t>[VÆRDI]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C8A-4E48-8E66-4A7C6FAB75D5}"/>
                </c:ext>
              </c:extLst>
            </c:dLbl>
            <c:dLbl>
              <c:idx val="11"/>
              <c:layout>
                <c:manualLayout>
                  <c:x val="3.6231884057971015E-3"/>
                  <c:y val="-2.3349139965684117E-2"/>
                </c:manualLayout>
              </c:layout>
              <c:tx>
                <c:rich>
                  <a:bodyPr/>
                  <a:lstStyle/>
                  <a:p>
                    <a:fld id="{9C6CF1A6-B184-4AD5-8EB7-17AEBB2F05AC}" type="CATEGORYNAME">
                      <a:rPr lang="en-US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E2B416DD-3F3B-497D-BF65-2D30C903B5C6}" type="VALUE">
                      <a:rPr lang="en-US" baseline="0" smtClean="0"/>
                      <a:pPr/>
                      <a:t>[VÆRDI]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C8A-4E48-8E66-4A7C6FAB75D5}"/>
                </c:ext>
              </c:extLst>
            </c:dLbl>
            <c:dLbl>
              <c:idx val="12"/>
              <c:layout>
                <c:manualLayout>
                  <c:x val="7.4879227053140013E-2"/>
                  <c:y val="-8.7559274871315436E-3"/>
                </c:manualLayout>
              </c:layout>
              <c:tx>
                <c:rich>
                  <a:bodyPr/>
                  <a:lstStyle/>
                  <a:p>
                    <a:fld id="{1A195B14-8936-45F9-B7B1-4D5341C79DF4}" type="CATEGORYNAME">
                      <a:rPr lang="en-US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B14FFF8E-0D07-4F70-802D-79D765575391}" type="VALUE">
                      <a:rPr lang="en-US" baseline="0" smtClean="0"/>
                      <a:pPr/>
                      <a:t>[VÆRDI]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C8A-4E48-8E66-4A7C6FAB7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'Ark1'!$A$2:$A$14</c:f>
              <c:strCache>
                <c:ptCount val="13"/>
                <c:pt idx="0">
                  <c:v>Mælk</c:v>
                </c:pt>
                <c:pt idx="1">
                  <c:v>Drikkevarer</c:v>
                </c:pt>
                <c:pt idx="2">
                  <c:v>Ost</c:v>
                </c:pt>
                <c:pt idx="3">
                  <c:v>Brød &amp; korn</c:v>
                </c:pt>
                <c:pt idx="4">
                  <c:v>Kartofler</c:v>
                </c:pt>
                <c:pt idx="5">
                  <c:v>Grøntsager</c:v>
                </c:pt>
                <c:pt idx="6">
                  <c:v>Frugt</c:v>
                </c:pt>
                <c:pt idx="7">
                  <c:v>Kød</c:v>
                </c:pt>
                <c:pt idx="8">
                  <c:v>Fjerkræ</c:v>
                </c:pt>
                <c:pt idx="9">
                  <c:v>Fisk</c:v>
                </c:pt>
                <c:pt idx="10">
                  <c:v>Æg</c:v>
                </c:pt>
                <c:pt idx="11">
                  <c:v>Sukker og slik </c:v>
                </c:pt>
                <c:pt idx="12">
                  <c:v>Snacks</c:v>
                </c:pt>
              </c:strCache>
            </c:strRef>
          </c:cat>
          <c:val>
            <c:numRef>
              <c:f>'Ark1'!$B$2:$B$14</c:f>
              <c:numCache>
                <c:formatCode>General</c:formatCode>
                <c:ptCount val="13"/>
                <c:pt idx="0">
                  <c:v>14</c:v>
                </c:pt>
                <c:pt idx="1">
                  <c:v>1</c:v>
                </c:pt>
                <c:pt idx="2">
                  <c:v>10</c:v>
                </c:pt>
                <c:pt idx="3">
                  <c:v>21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27</c:v>
                </c:pt>
                <c:pt idx="8">
                  <c:v>6</c:v>
                </c:pt>
                <c:pt idx="9">
                  <c:v>7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A-4E48-8E66-4A7C6FAB75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kommer protein fra?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6" y="6147413"/>
            <a:ext cx="400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Danskernes Kostvaner 2011-2013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C151DE01-7A1D-44EB-AA71-01E4641DB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7407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84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93149-5952-4840-A801-569C8E5C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4400" dirty="0"/>
              <a:t>Eksempler</a:t>
            </a:r>
            <a:endParaRPr lang="da-DK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EBBC17C-B361-4856-ACB4-C93E17625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66657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921252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824358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69671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2246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Fødevare (100 g)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Protein (g/100 g)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Kulhydrat (g/100 g)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Fedt (g/100 g)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3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Grisefilet, afpudset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22,3 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1,9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3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Rugbrød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5,1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37,3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1,4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0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Skummetmælk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3,5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4,7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7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Ost 45+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24,7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1,4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25,7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2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Laks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15,8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18,3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2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Linser, røde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27,3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52,4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2,9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04559"/>
                  </a:ext>
                </a:extLst>
              </a:tr>
            </a:tbl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6A1F039F-6FE7-4199-B652-457895CB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884F60C-4436-4755-B7F6-C26F05FBCBF3}"/>
              </a:ext>
            </a:extLst>
          </p:cNvPr>
          <p:cNvSpPr txBox="1"/>
          <p:nvPr/>
        </p:nvSpPr>
        <p:spPr>
          <a:xfrm>
            <a:off x="314706" y="6147413"/>
            <a:ext cx="346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pic>
        <p:nvPicPr>
          <p:cNvPr id="9" name="Billede 8" descr="Et billede, der indeholder mad, plade, hvid, tallerken&#10;&#10;Automatisk genereret beskrivelse">
            <a:extLst>
              <a:ext uri="{FF2B5EF4-FFF2-40B4-BE49-F238E27FC236}">
                <a16:creationId xmlns:a16="http://schemas.microsoft.com/office/drawing/2014/main" id="{C7EC2612-5C97-4ABF-92B2-73D922C5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064"/>
            <a:ext cx="2114550" cy="1404440"/>
          </a:xfrm>
          <a:prstGeom prst="rect">
            <a:avLst/>
          </a:prstGeom>
        </p:spPr>
      </p:pic>
      <p:pic>
        <p:nvPicPr>
          <p:cNvPr id="11" name="Billede 10" descr="Et billede, der indeholder mad, ost, indendørs, smør&#10;&#10;Automatisk genereret beskrivelse">
            <a:extLst>
              <a:ext uri="{FF2B5EF4-FFF2-40B4-BE49-F238E27FC236}">
                <a16:creationId xmlns:a16="http://schemas.microsoft.com/office/drawing/2014/main" id="{B7970FA4-2C8E-4AF0-977C-ED157D0CD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6" y="4642804"/>
            <a:ext cx="2114550" cy="1409700"/>
          </a:xfrm>
          <a:prstGeom prst="rect">
            <a:avLst/>
          </a:prstGeom>
        </p:spPr>
      </p:pic>
      <p:pic>
        <p:nvPicPr>
          <p:cNvPr id="13" name="Billede 12" descr="Et billede, der indeholder mad, bord, plade, skål&#10;&#10;Automatisk genereret beskrivelse">
            <a:extLst>
              <a:ext uri="{FF2B5EF4-FFF2-40B4-BE49-F238E27FC236}">
                <a16:creationId xmlns:a16="http://schemas.microsoft.com/office/drawing/2014/main" id="{23AC3591-2545-4B39-B30A-6598A66A4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32" y="4648064"/>
            <a:ext cx="1872045" cy="1404440"/>
          </a:xfrm>
          <a:prstGeom prst="rect">
            <a:avLst/>
          </a:prstGeom>
        </p:spPr>
      </p:pic>
      <p:pic>
        <p:nvPicPr>
          <p:cNvPr id="15" name="Billede 14" descr="Et billede, der indeholder kop, drikkevarer, mad, alkohol&#10;&#10;Automatisk genereret beskrivelse">
            <a:extLst>
              <a:ext uri="{FF2B5EF4-FFF2-40B4-BE49-F238E27FC236}">
                <a16:creationId xmlns:a16="http://schemas.microsoft.com/office/drawing/2014/main" id="{790E3FF5-465D-444F-AA5F-A52B5EDDE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43" y="4642804"/>
            <a:ext cx="1345065" cy="17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06FB1-47BA-467C-AA06-70F0DA07C0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Hvor kommer protein fra?</vt:lpstr>
      <vt:lpstr>Eksempler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52</cp:revision>
  <dcterms:created xsi:type="dcterms:W3CDTF">2018-11-29T10:41:33Z</dcterms:created>
  <dcterms:modified xsi:type="dcterms:W3CDTF">2022-05-10T07:16:47Z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